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sldIdLst>
    <p:sldId id="257" r:id="rId2"/>
    <p:sldId id="256" r:id="rId3"/>
    <p:sldId id="261" r:id="rId4"/>
    <p:sldId id="258" r:id="rId5"/>
    <p:sldId id="262" r:id="rId6"/>
    <p:sldId id="263" r:id="rId7"/>
    <p:sldId id="264" r:id="rId8"/>
    <p:sldId id="265" r:id="rId9"/>
    <p:sldId id="266" r:id="rId10"/>
    <p:sldId id="280" r:id="rId11"/>
    <p:sldId id="267" r:id="rId12"/>
    <p:sldId id="268" r:id="rId13"/>
    <p:sldId id="272" r:id="rId14"/>
    <p:sldId id="271" r:id="rId15"/>
    <p:sldId id="273" r:id="rId16"/>
    <p:sldId id="274" r:id="rId17"/>
    <p:sldId id="275" r:id="rId18"/>
    <p:sldId id="276" r:id="rId19"/>
    <p:sldId id="277" r:id="rId20"/>
    <p:sldId id="278" r:id="rId21"/>
    <p:sldId id="279"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6675C-0DA2-43AD-8754-E6E8442B34CC}" v="518" dt="2021-12-09T16:48:42.326"/>
    <p1510:client id="{E03A82B1-38F0-ADC9-1981-62A445B4DB1D}" v="510" dt="2021-12-09T17:38:35.217"/>
    <p1510:client id="{E977E52A-D524-A0C2-B3DB-8416E46B5C74}" v="47" dt="2021-12-09T17:58:53.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4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DA7909-A6CE-4B93-A625-44475189A2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D449AE-5BBD-47DD-9B95-FAAEA2903641}">
      <dgm:prSet/>
      <dgm:spPr/>
      <dgm:t>
        <a:bodyPr/>
        <a:lstStyle/>
        <a:p>
          <a:pPr>
            <a:lnSpc>
              <a:spcPct val="100000"/>
            </a:lnSpc>
          </a:pPr>
          <a:r>
            <a:rPr lang="en-US"/>
            <a:t>ABSTRACT</a:t>
          </a:r>
        </a:p>
      </dgm:t>
    </dgm:pt>
    <dgm:pt modelId="{211A53C9-DE0E-48E9-956C-1C1C6441A861}" type="parTrans" cxnId="{9AA3966D-8860-4988-985F-33A4D211E224}">
      <dgm:prSet/>
      <dgm:spPr/>
      <dgm:t>
        <a:bodyPr/>
        <a:lstStyle/>
        <a:p>
          <a:endParaRPr lang="en-US"/>
        </a:p>
      </dgm:t>
    </dgm:pt>
    <dgm:pt modelId="{F23EA6D4-04E9-4580-BF0B-9F0F16D3AEFD}" type="sibTrans" cxnId="{9AA3966D-8860-4988-985F-33A4D211E224}">
      <dgm:prSet/>
      <dgm:spPr/>
      <dgm:t>
        <a:bodyPr/>
        <a:lstStyle/>
        <a:p>
          <a:endParaRPr lang="en-US"/>
        </a:p>
      </dgm:t>
    </dgm:pt>
    <dgm:pt modelId="{D5807ECD-F003-4FF1-8CA5-F9ADD1EA102E}">
      <dgm:prSet/>
      <dgm:spPr/>
      <dgm:t>
        <a:bodyPr/>
        <a:lstStyle/>
        <a:p>
          <a:pPr>
            <a:lnSpc>
              <a:spcPct val="100000"/>
            </a:lnSpc>
          </a:pPr>
          <a:r>
            <a:rPr lang="en-US"/>
            <a:t>COSTING OF PARTS </a:t>
          </a:r>
        </a:p>
      </dgm:t>
    </dgm:pt>
    <dgm:pt modelId="{428E27F1-CB84-4B06-85FA-57D65F9677AC}" type="parTrans" cxnId="{E570DFB7-CDF5-4B29-95F7-32FCD9FBC88B}">
      <dgm:prSet/>
      <dgm:spPr/>
      <dgm:t>
        <a:bodyPr/>
        <a:lstStyle/>
        <a:p>
          <a:endParaRPr lang="en-US"/>
        </a:p>
      </dgm:t>
    </dgm:pt>
    <dgm:pt modelId="{EF1D6080-731C-484F-80F8-DE79F82CDBA8}" type="sibTrans" cxnId="{E570DFB7-CDF5-4B29-95F7-32FCD9FBC88B}">
      <dgm:prSet/>
      <dgm:spPr/>
      <dgm:t>
        <a:bodyPr/>
        <a:lstStyle/>
        <a:p>
          <a:endParaRPr lang="en-US"/>
        </a:p>
      </dgm:t>
    </dgm:pt>
    <dgm:pt modelId="{0685C7AF-8675-4091-8B10-C09B06FB5C26}">
      <dgm:prSet/>
      <dgm:spPr/>
      <dgm:t>
        <a:bodyPr/>
        <a:lstStyle/>
        <a:p>
          <a:pPr>
            <a:lnSpc>
              <a:spcPct val="100000"/>
            </a:lnSpc>
          </a:pPr>
          <a:r>
            <a:rPr lang="en-US"/>
            <a:t>INFORMATION OF PARTS</a:t>
          </a:r>
        </a:p>
      </dgm:t>
    </dgm:pt>
    <dgm:pt modelId="{D76C4B0F-9117-4E86-A821-246E6EB586BD}" type="parTrans" cxnId="{BCC7B3D8-5E50-4C6B-88F9-BA72AE3DD9A6}">
      <dgm:prSet/>
      <dgm:spPr/>
      <dgm:t>
        <a:bodyPr/>
        <a:lstStyle/>
        <a:p>
          <a:endParaRPr lang="en-US"/>
        </a:p>
      </dgm:t>
    </dgm:pt>
    <dgm:pt modelId="{CF4E0DF4-304F-4B62-A308-54B3136CC3D0}" type="sibTrans" cxnId="{BCC7B3D8-5E50-4C6B-88F9-BA72AE3DD9A6}">
      <dgm:prSet/>
      <dgm:spPr/>
      <dgm:t>
        <a:bodyPr/>
        <a:lstStyle/>
        <a:p>
          <a:endParaRPr lang="en-US"/>
        </a:p>
      </dgm:t>
    </dgm:pt>
    <dgm:pt modelId="{DC5B6DD5-07E7-44E5-84AC-E3D995F6C2A3}">
      <dgm:prSet/>
      <dgm:spPr/>
      <dgm:t>
        <a:bodyPr/>
        <a:lstStyle/>
        <a:p>
          <a:pPr>
            <a:lnSpc>
              <a:spcPct val="100000"/>
            </a:lnSpc>
          </a:pPr>
          <a:r>
            <a:rPr lang="en-US"/>
            <a:t>PROJECT DIAGRAM</a:t>
          </a:r>
        </a:p>
      </dgm:t>
    </dgm:pt>
    <dgm:pt modelId="{3105E88A-4253-4EA7-932D-97ADA17FF048}" type="parTrans" cxnId="{8776112C-004E-4B97-8AC9-53364673FA2F}">
      <dgm:prSet/>
      <dgm:spPr/>
      <dgm:t>
        <a:bodyPr/>
        <a:lstStyle/>
        <a:p>
          <a:endParaRPr lang="en-US"/>
        </a:p>
      </dgm:t>
    </dgm:pt>
    <dgm:pt modelId="{CEA03B0A-29BD-4C48-B911-9BE5728D8588}" type="sibTrans" cxnId="{8776112C-004E-4B97-8AC9-53364673FA2F}">
      <dgm:prSet/>
      <dgm:spPr/>
      <dgm:t>
        <a:bodyPr/>
        <a:lstStyle/>
        <a:p>
          <a:endParaRPr lang="en-US"/>
        </a:p>
      </dgm:t>
    </dgm:pt>
    <dgm:pt modelId="{9D14EC70-8C32-48BB-B845-8522046ECD61}">
      <dgm:prSet/>
      <dgm:spPr/>
      <dgm:t>
        <a:bodyPr/>
        <a:lstStyle/>
        <a:p>
          <a:pPr>
            <a:lnSpc>
              <a:spcPct val="100000"/>
            </a:lnSpc>
          </a:pPr>
          <a:r>
            <a:rPr lang="en-US"/>
            <a:t>APPLICATION</a:t>
          </a:r>
        </a:p>
      </dgm:t>
    </dgm:pt>
    <dgm:pt modelId="{02949A3A-25B1-4FEB-ABC9-40A1DE34BD58}" type="parTrans" cxnId="{A674D66D-E263-46BA-A939-4E2BB65B9AAF}">
      <dgm:prSet/>
      <dgm:spPr/>
      <dgm:t>
        <a:bodyPr/>
        <a:lstStyle/>
        <a:p>
          <a:endParaRPr lang="en-US"/>
        </a:p>
      </dgm:t>
    </dgm:pt>
    <dgm:pt modelId="{25A9CEBA-CA48-4A3C-91D9-AC4B336901B5}" type="sibTrans" cxnId="{A674D66D-E263-46BA-A939-4E2BB65B9AAF}">
      <dgm:prSet/>
      <dgm:spPr/>
      <dgm:t>
        <a:bodyPr/>
        <a:lstStyle/>
        <a:p>
          <a:endParaRPr lang="en-US"/>
        </a:p>
      </dgm:t>
    </dgm:pt>
    <dgm:pt modelId="{9AADE255-EA59-41C4-8BE3-D4A7299D789A}">
      <dgm:prSet/>
      <dgm:spPr/>
      <dgm:t>
        <a:bodyPr/>
        <a:lstStyle/>
        <a:p>
          <a:pPr>
            <a:lnSpc>
              <a:spcPct val="100000"/>
            </a:lnSpc>
          </a:pPr>
          <a:r>
            <a:rPr lang="en-US"/>
            <a:t>FUTURE PLANS</a:t>
          </a:r>
        </a:p>
      </dgm:t>
    </dgm:pt>
    <dgm:pt modelId="{420CB638-D718-4CB2-8BBF-C110C75A984E}" type="parTrans" cxnId="{126D3CBC-C300-46AC-B102-F9C0DA6357C7}">
      <dgm:prSet/>
      <dgm:spPr/>
      <dgm:t>
        <a:bodyPr/>
        <a:lstStyle/>
        <a:p>
          <a:endParaRPr lang="en-US"/>
        </a:p>
      </dgm:t>
    </dgm:pt>
    <dgm:pt modelId="{EDB457DA-F707-4271-8694-AEA37B96B3B6}" type="sibTrans" cxnId="{126D3CBC-C300-46AC-B102-F9C0DA6357C7}">
      <dgm:prSet/>
      <dgm:spPr/>
      <dgm:t>
        <a:bodyPr/>
        <a:lstStyle/>
        <a:p>
          <a:endParaRPr lang="en-US"/>
        </a:p>
      </dgm:t>
    </dgm:pt>
    <dgm:pt modelId="{43ABB424-73EB-49BE-821A-C9D8DC905EBC}">
      <dgm:prSet phldr="0"/>
      <dgm:spPr/>
      <dgm:t>
        <a:bodyPr/>
        <a:lstStyle/>
        <a:p>
          <a:pPr>
            <a:lnSpc>
              <a:spcPct val="100000"/>
            </a:lnSpc>
          </a:pPr>
          <a:r>
            <a:rPr lang="en-US"/>
            <a:t>PROBLEM</a:t>
          </a:r>
        </a:p>
      </dgm:t>
    </dgm:pt>
    <dgm:pt modelId="{05E99A12-B654-462D-9BE0-C6B55855CE29}" type="parTrans" cxnId="{84C8C6F5-0D97-4D11-8FD7-D2FE368B6B5F}">
      <dgm:prSet/>
      <dgm:spPr/>
    </dgm:pt>
    <dgm:pt modelId="{8EA9DDBA-7A00-4210-9509-CF47EF9FC637}" type="sibTrans" cxnId="{84C8C6F5-0D97-4D11-8FD7-D2FE368B6B5F}">
      <dgm:prSet/>
      <dgm:spPr/>
      <dgm:t>
        <a:bodyPr/>
        <a:lstStyle/>
        <a:p>
          <a:endParaRPr lang="en-US"/>
        </a:p>
      </dgm:t>
    </dgm:pt>
    <dgm:pt modelId="{9EDED6B1-2100-42BB-8B1C-40870010587C}">
      <dgm:prSet phldr="0"/>
      <dgm:spPr/>
      <dgm:t>
        <a:bodyPr/>
        <a:lstStyle/>
        <a:p>
          <a:pPr>
            <a:lnSpc>
              <a:spcPct val="100000"/>
            </a:lnSpc>
          </a:pPr>
          <a:r>
            <a:rPr lang="en-US">
              <a:latin typeface="Century Gothic" panose="020B0502020202020204"/>
            </a:rPr>
            <a:t>SOFTWARE</a:t>
          </a:r>
        </a:p>
      </dgm:t>
    </dgm:pt>
    <dgm:pt modelId="{4EAD54D4-8022-4687-8A2B-208B871AD2CD}" type="parTrans" cxnId="{2E3326B2-64E1-44DC-BBE4-BB80EC6DC05B}">
      <dgm:prSet/>
      <dgm:spPr/>
    </dgm:pt>
    <dgm:pt modelId="{C3092E79-EF60-4C20-BE9F-95D316D90735}" type="sibTrans" cxnId="{2E3326B2-64E1-44DC-BBE4-BB80EC6DC05B}">
      <dgm:prSet/>
      <dgm:spPr/>
      <dgm:t>
        <a:bodyPr/>
        <a:lstStyle/>
        <a:p>
          <a:endParaRPr lang="en-US"/>
        </a:p>
      </dgm:t>
    </dgm:pt>
    <dgm:pt modelId="{834D143B-B34D-42E7-8770-6088F6AFFC1F}">
      <dgm:prSet phldr="0"/>
      <dgm:spPr/>
      <dgm:t>
        <a:bodyPr/>
        <a:lstStyle/>
        <a:p>
          <a:pPr>
            <a:lnSpc>
              <a:spcPct val="100000"/>
            </a:lnSpc>
          </a:pPr>
          <a:r>
            <a:rPr lang="en-US">
              <a:latin typeface="Century Gothic" panose="020B0502020202020204"/>
            </a:rPr>
            <a:t>INTRODUCTION</a:t>
          </a:r>
        </a:p>
      </dgm:t>
    </dgm:pt>
    <dgm:pt modelId="{E2FAA831-0FD2-4A0A-8E29-9897734BC24F}" type="parTrans" cxnId="{C28AF6EF-B79D-43C7-8128-15F2906F8269}">
      <dgm:prSet/>
      <dgm:spPr/>
    </dgm:pt>
    <dgm:pt modelId="{7BC4EB40-CDD9-4550-8E6A-12EF156FAE82}" type="sibTrans" cxnId="{C28AF6EF-B79D-43C7-8128-15F2906F8269}">
      <dgm:prSet/>
      <dgm:spPr/>
      <dgm:t>
        <a:bodyPr/>
        <a:lstStyle/>
        <a:p>
          <a:endParaRPr lang="en-US"/>
        </a:p>
      </dgm:t>
    </dgm:pt>
    <dgm:pt modelId="{0C592E19-F465-4E1E-9FE3-1C56C8405246}" type="pres">
      <dgm:prSet presAssocID="{59DA7909-A6CE-4B93-A625-44475189A242}" presName="root" presStyleCnt="0">
        <dgm:presLayoutVars>
          <dgm:dir/>
          <dgm:resizeHandles val="exact"/>
        </dgm:presLayoutVars>
      </dgm:prSet>
      <dgm:spPr/>
      <dgm:t>
        <a:bodyPr/>
        <a:lstStyle/>
        <a:p>
          <a:endParaRPr lang="en-US"/>
        </a:p>
      </dgm:t>
    </dgm:pt>
    <dgm:pt modelId="{D81310A1-9397-452E-AD3B-1058F3C1B8F4}" type="pres">
      <dgm:prSet presAssocID="{5ED449AE-5BBD-47DD-9B95-FAAEA2903641}" presName="compNode" presStyleCnt="0"/>
      <dgm:spPr/>
    </dgm:pt>
    <dgm:pt modelId="{2A090D31-04AC-480D-9BDB-F16C6D5CE418}" type="pres">
      <dgm:prSet presAssocID="{5ED449AE-5BBD-47DD-9B95-FAAEA2903641}" presName="bgRect" presStyleLbl="bgShp" presStyleIdx="0" presStyleCnt="9"/>
      <dgm:spPr/>
    </dgm:pt>
    <dgm:pt modelId="{EF49188F-0EBB-4068-8983-AFB634E9E21D}" type="pres">
      <dgm:prSet presAssocID="{5ED449AE-5BBD-47DD-9B95-FAAEA2903641}"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Document"/>
        </a:ext>
      </dgm:extLst>
    </dgm:pt>
    <dgm:pt modelId="{30FF4F28-6837-4A8C-AEC7-C261F242A08C}" type="pres">
      <dgm:prSet presAssocID="{5ED449AE-5BBD-47DD-9B95-FAAEA2903641}" presName="spaceRect" presStyleCnt="0"/>
      <dgm:spPr/>
    </dgm:pt>
    <dgm:pt modelId="{573F18AA-2DAA-4ECC-AF22-D40131CC0F11}" type="pres">
      <dgm:prSet presAssocID="{5ED449AE-5BBD-47DD-9B95-FAAEA2903641}" presName="parTx" presStyleLbl="revTx" presStyleIdx="0" presStyleCnt="9">
        <dgm:presLayoutVars>
          <dgm:chMax val="0"/>
          <dgm:chPref val="0"/>
        </dgm:presLayoutVars>
      </dgm:prSet>
      <dgm:spPr/>
      <dgm:t>
        <a:bodyPr/>
        <a:lstStyle/>
        <a:p>
          <a:endParaRPr lang="en-US"/>
        </a:p>
      </dgm:t>
    </dgm:pt>
    <dgm:pt modelId="{EB4A76F7-4FCB-4B9F-9E52-FB4C6CA62C24}" type="pres">
      <dgm:prSet presAssocID="{F23EA6D4-04E9-4580-BF0B-9F0F16D3AEFD}" presName="sibTrans" presStyleCnt="0"/>
      <dgm:spPr/>
    </dgm:pt>
    <dgm:pt modelId="{4CF10B53-E453-43BE-A8C5-E4532D187483}" type="pres">
      <dgm:prSet presAssocID="{43ABB424-73EB-49BE-821A-C9D8DC905EBC}" presName="compNode" presStyleCnt="0"/>
      <dgm:spPr/>
    </dgm:pt>
    <dgm:pt modelId="{69424215-0CF3-45DD-BEDB-FC84471EFAD1}" type="pres">
      <dgm:prSet presAssocID="{43ABB424-73EB-49BE-821A-C9D8DC905EBC}" presName="bgRect" presStyleLbl="bgShp" presStyleIdx="1" presStyleCnt="9"/>
      <dgm:spPr/>
    </dgm:pt>
    <dgm:pt modelId="{6788FB5C-9493-45E6-8149-562BF466C333}" type="pres">
      <dgm:prSet presAssocID="{43ABB424-73EB-49BE-821A-C9D8DC905EBC}" presName="iconRect" presStyleLbl="node1" presStyleIdx="1" presStyleCnt="9"/>
      <dgm:spPr/>
    </dgm:pt>
    <dgm:pt modelId="{C6C6D44A-660A-4C75-AFF1-D110B4949CF2}" type="pres">
      <dgm:prSet presAssocID="{43ABB424-73EB-49BE-821A-C9D8DC905EBC}" presName="spaceRect" presStyleCnt="0"/>
      <dgm:spPr/>
    </dgm:pt>
    <dgm:pt modelId="{50899471-3E30-4CEB-ABE3-4F276BD0A988}" type="pres">
      <dgm:prSet presAssocID="{43ABB424-73EB-49BE-821A-C9D8DC905EBC}" presName="parTx" presStyleLbl="revTx" presStyleIdx="1" presStyleCnt="9">
        <dgm:presLayoutVars>
          <dgm:chMax val="0"/>
          <dgm:chPref val="0"/>
        </dgm:presLayoutVars>
      </dgm:prSet>
      <dgm:spPr/>
      <dgm:t>
        <a:bodyPr/>
        <a:lstStyle/>
        <a:p>
          <a:endParaRPr lang="en-US"/>
        </a:p>
      </dgm:t>
    </dgm:pt>
    <dgm:pt modelId="{4BDA5C55-1F96-40B0-8869-3A0BFF2BBB2E}" type="pres">
      <dgm:prSet presAssocID="{8EA9DDBA-7A00-4210-9509-CF47EF9FC637}" presName="sibTrans" presStyleCnt="0"/>
      <dgm:spPr/>
    </dgm:pt>
    <dgm:pt modelId="{9EC4DC1F-4A2E-444E-9F76-07A2C20243A2}" type="pres">
      <dgm:prSet presAssocID="{834D143B-B34D-42E7-8770-6088F6AFFC1F}" presName="compNode" presStyleCnt="0"/>
      <dgm:spPr/>
    </dgm:pt>
    <dgm:pt modelId="{2C7B40A8-10AB-4DC9-AE46-08E1B8BE62A6}" type="pres">
      <dgm:prSet presAssocID="{834D143B-B34D-42E7-8770-6088F6AFFC1F}" presName="bgRect" presStyleLbl="bgShp" presStyleIdx="2" presStyleCnt="9"/>
      <dgm:spPr/>
    </dgm:pt>
    <dgm:pt modelId="{D7D4C1EC-E22E-4B30-BED2-E587465C814B}" type="pres">
      <dgm:prSet presAssocID="{834D143B-B34D-42E7-8770-6088F6AFFC1F}" presName="iconRect" presStyleLbl="node1" presStyleIdx="2" presStyleCnt="9"/>
      <dgm:spPr/>
    </dgm:pt>
    <dgm:pt modelId="{2ED8A691-28C3-4F03-ADEE-52A58A5972AE}" type="pres">
      <dgm:prSet presAssocID="{834D143B-B34D-42E7-8770-6088F6AFFC1F}" presName="spaceRect" presStyleCnt="0"/>
      <dgm:spPr/>
    </dgm:pt>
    <dgm:pt modelId="{65CB61E4-26C1-4BBF-BFE3-D8288E12A2C7}" type="pres">
      <dgm:prSet presAssocID="{834D143B-B34D-42E7-8770-6088F6AFFC1F}" presName="parTx" presStyleLbl="revTx" presStyleIdx="2" presStyleCnt="9">
        <dgm:presLayoutVars>
          <dgm:chMax val="0"/>
          <dgm:chPref val="0"/>
        </dgm:presLayoutVars>
      </dgm:prSet>
      <dgm:spPr/>
      <dgm:t>
        <a:bodyPr/>
        <a:lstStyle/>
        <a:p>
          <a:endParaRPr lang="en-US"/>
        </a:p>
      </dgm:t>
    </dgm:pt>
    <dgm:pt modelId="{B691F664-D29F-4E25-805C-76AFF243AECC}" type="pres">
      <dgm:prSet presAssocID="{7BC4EB40-CDD9-4550-8E6A-12EF156FAE82}" presName="sibTrans" presStyleCnt="0"/>
      <dgm:spPr/>
    </dgm:pt>
    <dgm:pt modelId="{654CDF53-B886-410D-8A22-9B357F4220CF}" type="pres">
      <dgm:prSet presAssocID="{D5807ECD-F003-4FF1-8CA5-F9ADD1EA102E}" presName="compNode" presStyleCnt="0"/>
      <dgm:spPr/>
    </dgm:pt>
    <dgm:pt modelId="{910DB5C8-DA67-4BC1-ACB7-FAD0D84735F2}" type="pres">
      <dgm:prSet presAssocID="{D5807ECD-F003-4FF1-8CA5-F9ADD1EA102E}" presName="bgRect" presStyleLbl="bgShp" presStyleIdx="3" presStyleCnt="9"/>
      <dgm:spPr/>
    </dgm:pt>
    <dgm:pt modelId="{65C9CA6C-A5D9-4E17-9349-6F4A8A9E20AA}" type="pres">
      <dgm:prSet presAssocID="{D5807ECD-F003-4FF1-8CA5-F9ADD1EA102E}" presName="iconRect" presStyleLbl="node1" presStyleIdx="3"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alculator"/>
        </a:ext>
      </dgm:extLst>
    </dgm:pt>
    <dgm:pt modelId="{DA83C01C-B48B-4E11-9961-3A71C018F353}" type="pres">
      <dgm:prSet presAssocID="{D5807ECD-F003-4FF1-8CA5-F9ADD1EA102E}" presName="spaceRect" presStyleCnt="0"/>
      <dgm:spPr/>
    </dgm:pt>
    <dgm:pt modelId="{126A4387-154E-4458-B901-789557E1FC6A}" type="pres">
      <dgm:prSet presAssocID="{D5807ECD-F003-4FF1-8CA5-F9ADD1EA102E}" presName="parTx" presStyleLbl="revTx" presStyleIdx="3" presStyleCnt="9">
        <dgm:presLayoutVars>
          <dgm:chMax val="0"/>
          <dgm:chPref val="0"/>
        </dgm:presLayoutVars>
      </dgm:prSet>
      <dgm:spPr/>
      <dgm:t>
        <a:bodyPr/>
        <a:lstStyle/>
        <a:p>
          <a:endParaRPr lang="en-US"/>
        </a:p>
      </dgm:t>
    </dgm:pt>
    <dgm:pt modelId="{74C93E91-DF3F-418F-8D0A-358F9F05FBC6}" type="pres">
      <dgm:prSet presAssocID="{EF1D6080-731C-484F-80F8-DE79F82CDBA8}" presName="sibTrans" presStyleCnt="0"/>
      <dgm:spPr/>
    </dgm:pt>
    <dgm:pt modelId="{F4A7E229-4D4F-4E24-BCE2-52A8EFF0B0D0}" type="pres">
      <dgm:prSet presAssocID="{0685C7AF-8675-4091-8B10-C09B06FB5C26}" presName="compNode" presStyleCnt="0"/>
      <dgm:spPr/>
    </dgm:pt>
    <dgm:pt modelId="{7AB76A2B-1E8B-4E44-BE03-F5B59B005FB7}" type="pres">
      <dgm:prSet presAssocID="{0685C7AF-8675-4091-8B10-C09B06FB5C26}" presName="bgRect" presStyleLbl="bgShp" presStyleIdx="4" presStyleCnt="9"/>
      <dgm:spPr/>
    </dgm:pt>
    <dgm:pt modelId="{AEA5B43A-98E9-4265-865D-A64A549F58EE}" type="pres">
      <dgm:prSet presAssocID="{0685C7AF-8675-4091-8B10-C09B06FB5C26}" presName="iconRect" presStyleLbl="node1" presStyleIdx="4"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Gears"/>
        </a:ext>
      </dgm:extLst>
    </dgm:pt>
    <dgm:pt modelId="{6757A228-1B99-4DD5-AB93-36CF626ADBBA}" type="pres">
      <dgm:prSet presAssocID="{0685C7AF-8675-4091-8B10-C09B06FB5C26}" presName="spaceRect" presStyleCnt="0"/>
      <dgm:spPr/>
    </dgm:pt>
    <dgm:pt modelId="{70ACE94E-8A68-4C77-A255-80E87DEB3031}" type="pres">
      <dgm:prSet presAssocID="{0685C7AF-8675-4091-8B10-C09B06FB5C26}" presName="parTx" presStyleLbl="revTx" presStyleIdx="4" presStyleCnt="9">
        <dgm:presLayoutVars>
          <dgm:chMax val="0"/>
          <dgm:chPref val="0"/>
        </dgm:presLayoutVars>
      </dgm:prSet>
      <dgm:spPr/>
      <dgm:t>
        <a:bodyPr/>
        <a:lstStyle/>
        <a:p>
          <a:endParaRPr lang="en-US"/>
        </a:p>
      </dgm:t>
    </dgm:pt>
    <dgm:pt modelId="{094FBEA3-17E4-4017-94B3-D45DFEA7BFC6}" type="pres">
      <dgm:prSet presAssocID="{CF4E0DF4-304F-4B62-A308-54B3136CC3D0}" presName="sibTrans" presStyleCnt="0"/>
      <dgm:spPr/>
    </dgm:pt>
    <dgm:pt modelId="{C85EC305-4401-4031-A29D-4FE5A0CBBCFB}" type="pres">
      <dgm:prSet presAssocID="{DC5B6DD5-07E7-44E5-84AC-E3D995F6C2A3}" presName="compNode" presStyleCnt="0"/>
      <dgm:spPr/>
    </dgm:pt>
    <dgm:pt modelId="{095C5E2C-452F-4A33-987F-665E0F967DCE}" type="pres">
      <dgm:prSet presAssocID="{DC5B6DD5-07E7-44E5-84AC-E3D995F6C2A3}" presName="bgRect" presStyleLbl="bgShp" presStyleIdx="5" presStyleCnt="9"/>
      <dgm:spPr/>
    </dgm:pt>
    <dgm:pt modelId="{1B6C5720-D7B6-43FF-A52A-241FB3A0A37C}" type="pres">
      <dgm:prSet presAssocID="{DC5B6DD5-07E7-44E5-84AC-E3D995F6C2A3}" presName="iconRect" presStyleLbl="node1" presStyleIdx="5"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Arrow Circle"/>
        </a:ext>
      </dgm:extLst>
    </dgm:pt>
    <dgm:pt modelId="{97E26A26-ABB1-42EE-8266-F9A87B880BAD}" type="pres">
      <dgm:prSet presAssocID="{DC5B6DD5-07E7-44E5-84AC-E3D995F6C2A3}" presName="spaceRect" presStyleCnt="0"/>
      <dgm:spPr/>
    </dgm:pt>
    <dgm:pt modelId="{DB0F1B0E-7173-41F9-A11F-333B5E3BEE82}" type="pres">
      <dgm:prSet presAssocID="{DC5B6DD5-07E7-44E5-84AC-E3D995F6C2A3}" presName="parTx" presStyleLbl="revTx" presStyleIdx="5" presStyleCnt="9">
        <dgm:presLayoutVars>
          <dgm:chMax val="0"/>
          <dgm:chPref val="0"/>
        </dgm:presLayoutVars>
      </dgm:prSet>
      <dgm:spPr/>
      <dgm:t>
        <a:bodyPr/>
        <a:lstStyle/>
        <a:p>
          <a:endParaRPr lang="en-US"/>
        </a:p>
      </dgm:t>
    </dgm:pt>
    <dgm:pt modelId="{B725E859-95C8-45AB-BB3B-46F9601F40E8}" type="pres">
      <dgm:prSet presAssocID="{CEA03B0A-29BD-4C48-B911-9BE5728D8588}" presName="sibTrans" presStyleCnt="0"/>
      <dgm:spPr/>
    </dgm:pt>
    <dgm:pt modelId="{EFB07983-147A-4A47-8C14-6DABA920831C}" type="pres">
      <dgm:prSet presAssocID="{9EDED6B1-2100-42BB-8B1C-40870010587C}" presName="compNode" presStyleCnt="0"/>
      <dgm:spPr/>
    </dgm:pt>
    <dgm:pt modelId="{8DF0ABE7-0D9B-4679-9C90-795FDEB18A05}" type="pres">
      <dgm:prSet presAssocID="{9EDED6B1-2100-42BB-8B1C-40870010587C}" presName="bgRect" presStyleLbl="bgShp" presStyleIdx="6" presStyleCnt="9"/>
      <dgm:spPr/>
    </dgm:pt>
    <dgm:pt modelId="{B5724E9A-62A8-4119-BFDF-151E2D414AF0}" type="pres">
      <dgm:prSet presAssocID="{9EDED6B1-2100-42BB-8B1C-40870010587C}" presName="iconRect" presStyleLbl="node1" presStyleIdx="6" presStyleCnt="9"/>
      <dgm:spPr/>
    </dgm:pt>
    <dgm:pt modelId="{D2B80DB8-91B7-4768-9D9B-66F576EB4E06}" type="pres">
      <dgm:prSet presAssocID="{9EDED6B1-2100-42BB-8B1C-40870010587C}" presName="spaceRect" presStyleCnt="0"/>
      <dgm:spPr/>
    </dgm:pt>
    <dgm:pt modelId="{B0F76A38-B0F6-46AE-B779-A42BEAFA8D58}" type="pres">
      <dgm:prSet presAssocID="{9EDED6B1-2100-42BB-8B1C-40870010587C}" presName="parTx" presStyleLbl="revTx" presStyleIdx="6" presStyleCnt="9">
        <dgm:presLayoutVars>
          <dgm:chMax val="0"/>
          <dgm:chPref val="0"/>
        </dgm:presLayoutVars>
      </dgm:prSet>
      <dgm:spPr/>
      <dgm:t>
        <a:bodyPr/>
        <a:lstStyle/>
        <a:p>
          <a:endParaRPr lang="en-US"/>
        </a:p>
      </dgm:t>
    </dgm:pt>
    <dgm:pt modelId="{26A6A9C0-4475-47F1-A4CC-130B0F291B6A}" type="pres">
      <dgm:prSet presAssocID="{C3092E79-EF60-4C20-BE9F-95D316D90735}" presName="sibTrans" presStyleCnt="0"/>
      <dgm:spPr/>
    </dgm:pt>
    <dgm:pt modelId="{CA010F88-816D-4423-AE41-2F924302CE94}" type="pres">
      <dgm:prSet presAssocID="{9D14EC70-8C32-48BB-B845-8522046ECD61}" presName="compNode" presStyleCnt="0"/>
      <dgm:spPr/>
    </dgm:pt>
    <dgm:pt modelId="{51AE70BD-7611-40C6-BE8C-C38E60D95DE6}" type="pres">
      <dgm:prSet presAssocID="{9D14EC70-8C32-48BB-B845-8522046ECD61}" presName="bgRect" presStyleLbl="bgShp" presStyleIdx="7" presStyleCnt="9"/>
      <dgm:spPr/>
    </dgm:pt>
    <dgm:pt modelId="{891877E8-56D9-473B-941B-C63F17D64AB4}" type="pres">
      <dgm:prSet presAssocID="{9D14EC70-8C32-48BB-B845-8522046ECD61}" presName="iconRect" presStyleLbl="node1" presStyleIdx="7" presStyleCnt="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Credit card"/>
        </a:ext>
      </dgm:extLst>
    </dgm:pt>
    <dgm:pt modelId="{CCF8BDDF-DE50-4A2E-9A21-6478E3D1084A}" type="pres">
      <dgm:prSet presAssocID="{9D14EC70-8C32-48BB-B845-8522046ECD61}" presName="spaceRect" presStyleCnt="0"/>
      <dgm:spPr/>
    </dgm:pt>
    <dgm:pt modelId="{EE22171B-A061-444D-AA38-7277CFFB9ECD}" type="pres">
      <dgm:prSet presAssocID="{9D14EC70-8C32-48BB-B845-8522046ECD61}" presName="parTx" presStyleLbl="revTx" presStyleIdx="7" presStyleCnt="9">
        <dgm:presLayoutVars>
          <dgm:chMax val="0"/>
          <dgm:chPref val="0"/>
        </dgm:presLayoutVars>
      </dgm:prSet>
      <dgm:spPr/>
      <dgm:t>
        <a:bodyPr/>
        <a:lstStyle/>
        <a:p>
          <a:endParaRPr lang="en-US"/>
        </a:p>
      </dgm:t>
    </dgm:pt>
    <dgm:pt modelId="{0CFA3B8B-FA50-4FF2-BA93-00DE0EB6E6B6}" type="pres">
      <dgm:prSet presAssocID="{25A9CEBA-CA48-4A3C-91D9-AC4B336901B5}" presName="sibTrans" presStyleCnt="0"/>
      <dgm:spPr/>
    </dgm:pt>
    <dgm:pt modelId="{15CADD96-E317-4EAF-9217-7EC86F2FDB4F}" type="pres">
      <dgm:prSet presAssocID="{9AADE255-EA59-41C4-8BE3-D4A7299D789A}" presName="compNode" presStyleCnt="0"/>
      <dgm:spPr/>
    </dgm:pt>
    <dgm:pt modelId="{A8EBD043-63CB-4715-AAB9-72E0617761CE}" type="pres">
      <dgm:prSet presAssocID="{9AADE255-EA59-41C4-8BE3-D4A7299D789A}" presName="bgRect" presStyleLbl="bgShp" presStyleIdx="8" presStyleCnt="9"/>
      <dgm:spPr/>
    </dgm:pt>
    <dgm:pt modelId="{846AC538-099F-4293-AA2B-971C91B0C87A}" type="pres">
      <dgm:prSet presAssocID="{9AADE255-EA59-41C4-8BE3-D4A7299D789A}" presName="iconRect" presStyleLbl="node1" presStyleIdx="8"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extLst>
        <a:ext uri="{E40237B7-FDA0-4F09-8148-C483321AD2D9}">
          <dgm14:cNvPr xmlns:dgm14="http://schemas.microsoft.com/office/drawing/2010/diagram" id="0" name="" descr="Playbook"/>
        </a:ext>
      </dgm:extLst>
    </dgm:pt>
    <dgm:pt modelId="{028DBDB2-1F38-401B-85DE-FAA518602318}" type="pres">
      <dgm:prSet presAssocID="{9AADE255-EA59-41C4-8BE3-D4A7299D789A}" presName="spaceRect" presStyleCnt="0"/>
      <dgm:spPr/>
    </dgm:pt>
    <dgm:pt modelId="{F7474292-8250-456E-A561-326E481074D4}" type="pres">
      <dgm:prSet presAssocID="{9AADE255-EA59-41C4-8BE3-D4A7299D789A}" presName="parTx" presStyleLbl="revTx" presStyleIdx="8" presStyleCnt="9">
        <dgm:presLayoutVars>
          <dgm:chMax val="0"/>
          <dgm:chPref val="0"/>
        </dgm:presLayoutVars>
      </dgm:prSet>
      <dgm:spPr/>
      <dgm:t>
        <a:bodyPr/>
        <a:lstStyle/>
        <a:p>
          <a:endParaRPr lang="en-US"/>
        </a:p>
      </dgm:t>
    </dgm:pt>
  </dgm:ptLst>
  <dgm:cxnLst>
    <dgm:cxn modelId="{6E217F62-CFF5-4D06-9BEE-EEF4A1AD7728}" type="presOf" srcId="{0685C7AF-8675-4091-8B10-C09B06FB5C26}" destId="{70ACE94E-8A68-4C77-A255-80E87DEB3031}" srcOrd="0" destOrd="0" presId="urn:microsoft.com/office/officeart/2018/2/layout/IconVerticalSolidList"/>
    <dgm:cxn modelId="{0D369495-24E3-42E6-9BB4-CBDDC14F7A39}" type="presOf" srcId="{D5807ECD-F003-4FF1-8CA5-F9ADD1EA102E}" destId="{126A4387-154E-4458-B901-789557E1FC6A}" srcOrd="0" destOrd="0" presId="urn:microsoft.com/office/officeart/2018/2/layout/IconVerticalSolidList"/>
    <dgm:cxn modelId="{6344186C-AFDB-4202-8A1C-A12DCBCB61CB}" type="presOf" srcId="{DC5B6DD5-07E7-44E5-84AC-E3D995F6C2A3}" destId="{DB0F1B0E-7173-41F9-A11F-333B5E3BEE82}" srcOrd="0" destOrd="0" presId="urn:microsoft.com/office/officeart/2018/2/layout/IconVerticalSolidList"/>
    <dgm:cxn modelId="{2E3326B2-64E1-44DC-BBE4-BB80EC6DC05B}" srcId="{59DA7909-A6CE-4B93-A625-44475189A242}" destId="{9EDED6B1-2100-42BB-8B1C-40870010587C}" srcOrd="6" destOrd="0" parTransId="{4EAD54D4-8022-4687-8A2B-208B871AD2CD}" sibTransId="{C3092E79-EF60-4C20-BE9F-95D316D90735}"/>
    <dgm:cxn modelId="{BCC7B3D8-5E50-4C6B-88F9-BA72AE3DD9A6}" srcId="{59DA7909-A6CE-4B93-A625-44475189A242}" destId="{0685C7AF-8675-4091-8B10-C09B06FB5C26}" srcOrd="4" destOrd="0" parTransId="{D76C4B0F-9117-4E86-A821-246E6EB586BD}" sibTransId="{CF4E0DF4-304F-4B62-A308-54B3136CC3D0}"/>
    <dgm:cxn modelId="{E8E326B8-3F16-47FE-864B-A7D9F06A99EC}" type="presOf" srcId="{59DA7909-A6CE-4B93-A625-44475189A242}" destId="{0C592E19-F465-4E1E-9FE3-1C56C8405246}" srcOrd="0" destOrd="0" presId="urn:microsoft.com/office/officeart/2018/2/layout/IconVerticalSolidList"/>
    <dgm:cxn modelId="{783009E6-2195-4F1D-ABCB-823424C2DE37}" type="presOf" srcId="{9AADE255-EA59-41C4-8BE3-D4A7299D789A}" destId="{F7474292-8250-456E-A561-326E481074D4}" srcOrd="0" destOrd="0" presId="urn:microsoft.com/office/officeart/2018/2/layout/IconVerticalSolidList"/>
    <dgm:cxn modelId="{9AA3966D-8860-4988-985F-33A4D211E224}" srcId="{59DA7909-A6CE-4B93-A625-44475189A242}" destId="{5ED449AE-5BBD-47DD-9B95-FAAEA2903641}" srcOrd="0" destOrd="0" parTransId="{211A53C9-DE0E-48E9-956C-1C1C6441A861}" sibTransId="{F23EA6D4-04E9-4580-BF0B-9F0F16D3AEFD}"/>
    <dgm:cxn modelId="{8EC861BE-12C5-4DEC-88C1-A6A486FF008D}" type="presOf" srcId="{834D143B-B34D-42E7-8770-6088F6AFFC1F}" destId="{65CB61E4-26C1-4BBF-BFE3-D8288E12A2C7}" srcOrd="0" destOrd="0" presId="urn:microsoft.com/office/officeart/2018/2/layout/IconVerticalSolidList"/>
    <dgm:cxn modelId="{84C8C6F5-0D97-4D11-8FD7-D2FE368B6B5F}" srcId="{59DA7909-A6CE-4B93-A625-44475189A242}" destId="{43ABB424-73EB-49BE-821A-C9D8DC905EBC}" srcOrd="1" destOrd="0" parTransId="{05E99A12-B654-462D-9BE0-C6B55855CE29}" sibTransId="{8EA9DDBA-7A00-4210-9509-CF47EF9FC637}"/>
    <dgm:cxn modelId="{3FC6D4EA-2841-4D50-9269-DE28D5CEE393}" type="presOf" srcId="{9EDED6B1-2100-42BB-8B1C-40870010587C}" destId="{B0F76A38-B0F6-46AE-B779-A42BEAFA8D58}" srcOrd="0" destOrd="0" presId="urn:microsoft.com/office/officeart/2018/2/layout/IconVerticalSolidList"/>
    <dgm:cxn modelId="{C28AF6EF-B79D-43C7-8128-15F2906F8269}" srcId="{59DA7909-A6CE-4B93-A625-44475189A242}" destId="{834D143B-B34D-42E7-8770-6088F6AFFC1F}" srcOrd="2" destOrd="0" parTransId="{E2FAA831-0FD2-4A0A-8E29-9897734BC24F}" sibTransId="{7BC4EB40-CDD9-4550-8E6A-12EF156FAE82}"/>
    <dgm:cxn modelId="{A674D66D-E263-46BA-A939-4E2BB65B9AAF}" srcId="{59DA7909-A6CE-4B93-A625-44475189A242}" destId="{9D14EC70-8C32-48BB-B845-8522046ECD61}" srcOrd="7" destOrd="0" parTransId="{02949A3A-25B1-4FEB-ABC9-40A1DE34BD58}" sibTransId="{25A9CEBA-CA48-4A3C-91D9-AC4B336901B5}"/>
    <dgm:cxn modelId="{0AA80993-3CAF-411B-A5AC-4954DE383B1E}" type="presOf" srcId="{5ED449AE-5BBD-47DD-9B95-FAAEA2903641}" destId="{573F18AA-2DAA-4ECC-AF22-D40131CC0F11}" srcOrd="0" destOrd="0" presId="urn:microsoft.com/office/officeart/2018/2/layout/IconVerticalSolidList"/>
    <dgm:cxn modelId="{126D3CBC-C300-46AC-B102-F9C0DA6357C7}" srcId="{59DA7909-A6CE-4B93-A625-44475189A242}" destId="{9AADE255-EA59-41C4-8BE3-D4A7299D789A}" srcOrd="8" destOrd="0" parTransId="{420CB638-D718-4CB2-8BBF-C110C75A984E}" sibTransId="{EDB457DA-F707-4271-8694-AEA37B96B3B6}"/>
    <dgm:cxn modelId="{078C0DBE-44EF-40E0-8F2A-C2557F714E6D}" type="presOf" srcId="{9D14EC70-8C32-48BB-B845-8522046ECD61}" destId="{EE22171B-A061-444D-AA38-7277CFFB9ECD}" srcOrd="0" destOrd="0" presId="urn:microsoft.com/office/officeart/2018/2/layout/IconVerticalSolidList"/>
    <dgm:cxn modelId="{E570DFB7-CDF5-4B29-95F7-32FCD9FBC88B}" srcId="{59DA7909-A6CE-4B93-A625-44475189A242}" destId="{D5807ECD-F003-4FF1-8CA5-F9ADD1EA102E}" srcOrd="3" destOrd="0" parTransId="{428E27F1-CB84-4B06-85FA-57D65F9677AC}" sibTransId="{EF1D6080-731C-484F-80F8-DE79F82CDBA8}"/>
    <dgm:cxn modelId="{3FA7C60E-A08B-4CF3-AB60-7287D40C9B13}" type="presOf" srcId="{43ABB424-73EB-49BE-821A-C9D8DC905EBC}" destId="{50899471-3E30-4CEB-ABE3-4F276BD0A988}" srcOrd="0" destOrd="0" presId="urn:microsoft.com/office/officeart/2018/2/layout/IconVerticalSolidList"/>
    <dgm:cxn modelId="{8776112C-004E-4B97-8AC9-53364673FA2F}" srcId="{59DA7909-A6CE-4B93-A625-44475189A242}" destId="{DC5B6DD5-07E7-44E5-84AC-E3D995F6C2A3}" srcOrd="5" destOrd="0" parTransId="{3105E88A-4253-4EA7-932D-97ADA17FF048}" sibTransId="{CEA03B0A-29BD-4C48-B911-9BE5728D8588}"/>
    <dgm:cxn modelId="{4A6E0B63-13F6-400A-BF06-491B28594283}" type="presParOf" srcId="{0C592E19-F465-4E1E-9FE3-1C56C8405246}" destId="{D81310A1-9397-452E-AD3B-1058F3C1B8F4}" srcOrd="0" destOrd="0" presId="urn:microsoft.com/office/officeart/2018/2/layout/IconVerticalSolidList"/>
    <dgm:cxn modelId="{6321BB0A-71C8-4177-9C09-C50A1DE471F3}" type="presParOf" srcId="{D81310A1-9397-452E-AD3B-1058F3C1B8F4}" destId="{2A090D31-04AC-480D-9BDB-F16C6D5CE418}" srcOrd="0" destOrd="0" presId="urn:microsoft.com/office/officeart/2018/2/layout/IconVerticalSolidList"/>
    <dgm:cxn modelId="{37A745A6-F673-4CAA-9C2B-47CD8B420CC6}" type="presParOf" srcId="{D81310A1-9397-452E-AD3B-1058F3C1B8F4}" destId="{EF49188F-0EBB-4068-8983-AFB634E9E21D}" srcOrd="1" destOrd="0" presId="urn:microsoft.com/office/officeart/2018/2/layout/IconVerticalSolidList"/>
    <dgm:cxn modelId="{1D5A5F0E-ED29-46B9-87AC-54B7A001E633}" type="presParOf" srcId="{D81310A1-9397-452E-AD3B-1058F3C1B8F4}" destId="{30FF4F28-6837-4A8C-AEC7-C261F242A08C}" srcOrd="2" destOrd="0" presId="urn:microsoft.com/office/officeart/2018/2/layout/IconVerticalSolidList"/>
    <dgm:cxn modelId="{0EEE49A8-FD31-4459-A6BF-454C5E60E0FB}" type="presParOf" srcId="{D81310A1-9397-452E-AD3B-1058F3C1B8F4}" destId="{573F18AA-2DAA-4ECC-AF22-D40131CC0F11}" srcOrd="3" destOrd="0" presId="urn:microsoft.com/office/officeart/2018/2/layout/IconVerticalSolidList"/>
    <dgm:cxn modelId="{AC934A21-DAFB-4FAA-B6FB-ABE4B85F9EBB}" type="presParOf" srcId="{0C592E19-F465-4E1E-9FE3-1C56C8405246}" destId="{EB4A76F7-4FCB-4B9F-9E52-FB4C6CA62C24}" srcOrd="1" destOrd="0" presId="urn:microsoft.com/office/officeart/2018/2/layout/IconVerticalSolidList"/>
    <dgm:cxn modelId="{B66B14F4-3439-4953-B9FC-99C61FA8118F}" type="presParOf" srcId="{0C592E19-F465-4E1E-9FE3-1C56C8405246}" destId="{4CF10B53-E453-43BE-A8C5-E4532D187483}" srcOrd="2" destOrd="0" presId="urn:microsoft.com/office/officeart/2018/2/layout/IconVerticalSolidList"/>
    <dgm:cxn modelId="{FD673D9E-AB6B-4D9A-B7C4-EC81BE2E4A16}" type="presParOf" srcId="{4CF10B53-E453-43BE-A8C5-E4532D187483}" destId="{69424215-0CF3-45DD-BEDB-FC84471EFAD1}" srcOrd="0" destOrd="0" presId="urn:microsoft.com/office/officeart/2018/2/layout/IconVerticalSolidList"/>
    <dgm:cxn modelId="{7D9D1FBF-C24A-4F3F-8CB5-F4DD25CA82E4}" type="presParOf" srcId="{4CF10B53-E453-43BE-A8C5-E4532D187483}" destId="{6788FB5C-9493-45E6-8149-562BF466C333}" srcOrd="1" destOrd="0" presId="urn:microsoft.com/office/officeart/2018/2/layout/IconVerticalSolidList"/>
    <dgm:cxn modelId="{0485A434-3D4E-443E-A6B6-978884C6F34D}" type="presParOf" srcId="{4CF10B53-E453-43BE-A8C5-E4532D187483}" destId="{C6C6D44A-660A-4C75-AFF1-D110B4949CF2}" srcOrd="2" destOrd="0" presId="urn:microsoft.com/office/officeart/2018/2/layout/IconVerticalSolidList"/>
    <dgm:cxn modelId="{2115C0BB-6921-4F34-9133-1FE6B808B128}" type="presParOf" srcId="{4CF10B53-E453-43BE-A8C5-E4532D187483}" destId="{50899471-3E30-4CEB-ABE3-4F276BD0A988}" srcOrd="3" destOrd="0" presId="urn:microsoft.com/office/officeart/2018/2/layout/IconVerticalSolidList"/>
    <dgm:cxn modelId="{5AA74342-AFEA-4B90-BCBF-30A35E497691}" type="presParOf" srcId="{0C592E19-F465-4E1E-9FE3-1C56C8405246}" destId="{4BDA5C55-1F96-40B0-8869-3A0BFF2BBB2E}" srcOrd="3" destOrd="0" presId="urn:microsoft.com/office/officeart/2018/2/layout/IconVerticalSolidList"/>
    <dgm:cxn modelId="{F53CB387-D553-49FD-8FD6-F3942CE20B68}" type="presParOf" srcId="{0C592E19-F465-4E1E-9FE3-1C56C8405246}" destId="{9EC4DC1F-4A2E-444E-9F76-07A2C20243A2}" srcOrd="4" destOrd="0" presId="urn:microsoft.com/office/officeart/2018/2/layout/IconVerticalSolidList"/>
    <dgm:cxn modelId="{D03B6CF0-6048-4BDE-AA67-5BA24FE282E9}" type="presParOf" srcId="{9EC4DC1F-4A2E-444E-9F76-07A2C20243A2}" destId="{2C7B40A8-10AB-4DC9-AE46-08E1B8BE62A6}" srcOrd="0" destOrd="0" presId="urn:microsoft.com/office/officeart/2018/2/layout/IconVerticalSolidList"/>
    <dgm:cxn modelId="{68EC887D-9AD8-4829-A149-1ED4940A087B}" type="presParOf" srcId="{9EC4DC1F-4A2E-444E-9F76-07A2C20243A2}" destId="{D7D4C1EC-E22E-4B30-BED2-E587465C814B}" srcOrd="1" destOrd="0" presId="urn:microsoft.com/office/officeart/2018/2/layout/IconVerticalSolidList"/>
    <dgm:cxn modelId="{6E5BA2F6-3C80-4255-8FCB-83DBE39A1E05}" type="presParOf" srcId="{9EC4DC1F-4A2E-444E-9F76-07A2C20243A2}" destId="{2ED8A691-28C3-4F03-ADEE-52A58A5972AE}" srcOrd="2" destOrd="0" presId="urn:microsoft.com/office/officeart/2018/2/layout/IconVerticalSolidList"/>
    <dgm:cxn modelId="{43178EC4-D98B-479D-9D06-47E300AF2F10}" type="presParOf" srcId="{9EC4DC1F-4A2E-444E-9F76-07A2C20243A2}" destId="{65CB61E4-26C1-4BBF-BFE3-D8288E12A2C7}" srcOrd="3" destOrd="0" presId="urn:microsoft.com/office/officeart/2018/2/layout/IconVerticalSolidList"/>
    <dgm:cxn modelId="{E8DE5730-90D8-47B9-AC89-AB403489D41D}" type="presParOf" srcId="{0C592E19-F465-4E1E-9FE3-1C56C8405246}" destId="{B691F664-D29F-4E25-805C-76AFF243AECC}" srcOrd="5" destOrd="0" presId="urn:microsoft.com/office/officeart/2018/2/layout/IconVerticalSolidList"/>
    <dgm:cxn modelId="{55FA785E-EC83-4718-BB2E-B9B00F86AD52}" type="presParOf" srcId="{0C592E19-F465-4E1E-9FE3-1C56C8405246}" destId="{654CDF53-B886-410D-8A22-9B357F4220CF}" srcOrd="6" destOrd="0" presId="urn:microsoft.com/office/officeart/2018/2/layout/IconVerticalSolidList"/>
    <dgm:cxn modelId="{165B2BA5-9282-4110-A8B8-D22BE7D8EED0}" type="presParOf" srcId="{654CDF53-B886-410D-8A22-9B357F4220CF}" destId="{910DB5C8-DA67-4BC1-ACB7-FAD0D84735F2}" srcOrd="0" destOrd="0" presId="urn:microsoft.com/office/officeart/2018/2/layout/IconVerticalSolidList"/>
    <dgm:cxn modelId="{68C0E610-A3C6-4EF6-896D-9A92930078CE}" type="presParOf" srcId="{654CDF53-B886-410D-8A22-9B357F4220CF}" destId="{65C9CA6C-A5D9-4E17-9349-6F4A8A9E20AA}" srcOrd="1" destOrd="0" presId="urn:microsoft.com/office/officeart/2018/2/layout/IconVerticalSolidList"/>
    <dgm:cxn modelId="{C95E9DBD-A61C-4981-B287-C96F08CFDD77}" type="presParOf" srcId="{654CDF53-B886-410D-8A22-9B357F4220CF}" destId="{DA83C01C-B48B-4E11-9961-3A71C018F353}" srcOrd="2" destOrd="0" presId="urn:microsoft.com/office/officeart/2018/2/layout/IconVerticalSolidList"/>
    <dgm:cxn modelId="{3244BFCA-E938-4F58-84A1-E558007CDCC7}" type="presParOf" srcId="{654CDF53-B886-410D-8A22-9B357F4220CF}" destId="{126A4387-154E-4458-B901-789557E1FC6A}" srcOrd="3" destOrd="0" presId="urn:microsoft.com/office/officeart/2018/2/layout/IconVerticalSolidList"/>
    <dgm:cxn modelId="{72FCED9C-9291-4550-B33F-5FF6093015B3}" type="presParOf" srcId="{0C592E19-F465-4E1E-9FE3-1C56C8405246}" destId="{74C93E91-DF3F-418F-8D0A-358F9F05FBC6}" srcOrd="7" destOrd="0" presId="urn:microsoft.com/office/officeart/2018/2/layout/IconVerticalSolidList"/>
    <dgm:cxn modelId="{AB96C2BE-343F-4999-83AF-C212EAA12123}" type="presParOf" srcId="{0C592E19-F465-4E1E-9FE3-1C56C8405246}" destId="{F4A7E229-4D4F-4E24-BCE2-52A8EFF0B0D0}" srcOrd="8" destOrd="0" presId="urn:microsoft.com/office/officeart/2018/2/layout/IconVerticalSolidList"/>
    <dgm:cxn modelId="{39E9C7B1-A068-4869-97DA-571E75A56C40}" type="presParOf" srcId="{F4A7E229-4D4F-4E24-BCE2-52A8EFF0B0D0}" destId="{7AB76A2B-1E8B-4E44-BE03-F5B59B005FB7}" srcOrd="0" destOrd="0" presId="urn:microsoft.com/office/officeart/2018/2/layout/IconVerticalSolidList"/>
    <dgm:cxn modelId="{E3CF5E94-013C-49F3-ACB5-4D37D8795D21}" type="presParOf" srcId="{F4A7E229-4D4F-4E24-BCE2-52A8EFF0B0D0}" destId="{AEA5B43A-98E9-4265-865D-A64A549F58EE}" srcOrd="1" destOrd="0" presId="urn:microsoft.com/office/officeart/2018/2/layout/IconVerticalSolidList"/>
    <dgm:cxn modelId="{92CF874A-920D-4380-8A4F-BF35A9388781}" type="presParOf" srcId="{F4A7E229-4D4F-4E24-BCE2-52A8EFF0B0D0}" destId="{6757A228-1B99-4DD5-AB93-36CF626ADBBA}" srcOrd="2" destOrd="0" presId="urn:microsoft.com/office/officeart/2018/2/layout/IconVerticalSolidList"/>
    <dgm:cxn modelId="{96C37C0B-A03F-4268-AF23-10805C591F14}" type="presParOf" srcId="{F4A7E229-4D4F-4E24-BCE2-52A8EFF0B0D0}" destId="{70ACE94E-8A68-4C77-A255-80E87DEB3031}" srcOrd="3" destOrd="0" presId="urn:microsoft.com/office/officeart/2018/2/layout/IconVerticalSolidList"/>
    <dgm:cxn modelId="{9412B366-1651-4E79-BEF5-DCE33182FC03}" type="presParOf" srcId="{0C592E19-F465-4E1E-9FE3-1C56C8405246}" destId="{094FBEA3-17E4-4017-94B3-D45DFEA7BFC6}" srcOrd="9" destOrd="0" presId="urn:microsoft.com/office/officeart/2018/2/layout/IconVerticalSolidList"/>
    <dgm:cxn modelId="{F9403C98-1839-45FD-B66A-D6DD05117F37}" type="presParOf" srcId="{0C592E19-F465-4E1E-9FE3-1C56C8405246}" destId="{C85EC305-4401-4031-A29D-4FE5A0CBBCFB}" srcOrd="10" destOrd="0" presId="urn:microsoft.com/office/officeart/2018/2/layout/IconVerticalSolidList"/>
    <dgm:cxn modelId="{9F7812D0-5736-4476-AEE7-CDEEC5058D5D}" type="presParOf" srcId="{C85EC305-4401-4031-A29D-4FE5A0CBBCFB}" destId="{095C5E2C-452F-4A33-987F-665E0F967DCE}" srcOrd="0" destOrd="0" presId="urn:microsoft.com/office/officeart/2018/2/layout/IconVerticalSolidList"/>
    <dgm:cxn modelId="{006F2034-6302-456A-B8E6-45B76F393F4F}" type="presParOf" srcId="{C85EC305-4401-4031-A29D-4FE5A0CBBCFB}" destId="{1B6C5720-D7B6-43FF-A52A-241FB3A0A37C}" srcOrd="1" destOrd="0" presId="urn:microsoft.com/office/officeart/2018/2/layout/IconVerticalSolidList"/>
    <dgm:cxn modelId="{1B27FC30-1330-4A8A-8A8B-DB2243FA9931}" type="presParOf" srcId="{C85EC305-4401-4031-A29D-4FE5A0CBBCFB}" destId="{97E26A26-ABB1-42EE-8266-F9A87B880BAD}" srcOrd="2" destOrd="0" presId="urn:microsoft.com/office/officeart/2018/2/layout/IconVerticalSolidList"/>
    <dgm:cxn modelId="{B2FBDAFD-CA6A-4DF4-8988-8C5CE4C3F1AE}" type="presParOf" srcId="{C85EC305-4401-4031-A29D-4FE5A0CBBCFB}" destId="{DB0F1B0E-7173-41F9-A11F-333B5E3BEE82}" srcOrd="3" destOrd="0" presId="urn:microsoft.com/office/officeart/2018/2/layout/IconVerticalSolidList"/>
    <dgm:cxn modelId="{C0FF9467-7153-4937-8E40-C95BC6C55E05}" type="presParOf" srcId="{0C592E19-F465-4E1E-9FE3-1C56C8405246}" destId="{B725E859-95C8-45AB-BB3B-46F9601F40E8}" srcOrd="11" destOrd="0" presId="urn:microsoft.com/office/officeart/2018/2/layout/IconVerticalSolidList"/>
    <dgm:cxn modelId="{C1B45290-8471-4BC3-BAEC-95271128ACAB}" type="presParOf" srcId="{0C592E19-F465-4E1E-9FE3-1C56C8405246}" destId="{EFB07983-147A-4A47-8C14-6DABA920831C}" srcOrd="12" destOrd="0" presId="urn:microsoft.com/office/officeart/2018/2/layout/IconVerticalSolidList"/>
    <dgm:cxn modelId="{C68EE419-35BF-4927-8ECD-FEEAFD40A6EA}" type="presParOf" srcId="{EFB07983-147A-4A47-8C14-6DABA920831C}" destId="{8DF0ABE7-0D9B-4679-9C90-795FDEB18A05}" srcOrd="0" destOrd="0" presId="urn:microsoft.com/office/officeart/2018/2/layout/IconVerticalSolidList"/>
    <dgm:cxn modelId="{1F687814-DFED-4714-A652-C3F136FABF69}" type="presParOf" srcId="{EFB07983-147A-4A47-8C14-6DABA920831C}" destId="{B5724E9A-62A8-4119-BFDF-151E2D414AF0}" srcOrd="1" destOrd="0" presId="urn:microsoft.com/office/officeart/2018/2/layout/IconVerticalSolidList"/>
    <dgm:cxn modelId="{70F06D96-AC73-4F6A-ADFD-82EA3E173B13}" type="presParOf" srcId="{EFB07983-147A-4A47-8C14-6DABA920831C}" destId="{D2B80DB8-91B7-4768-9D9B-66F576EB4E06}" srcOrd="2" destOrd="0" presId="urn:microsoft.com/office/officeart/2018/2/layout/IconVerticalSolidList"/>
    <dgm:cxn modelId="{CEA5A57C-C9DF-47B3-BF41-2E1B707F124A}" type="presParOf" srcId="{EFB07983-147A-4A47-8C14-6DABA920831C}" destId="{B0F76A38-B0F6-46AE-B779-A42BEAFA8D58}" srcOrd="3" destOrd="0" presId="urn:microsoft.com/office/officeart/2018/2/layout/IconVerticalSolidList"/>
    <dgm:cxn modelId="{BEC82E26-44D6-4A59-A932-F1F37A2A487D}" type="presParOf" srcId="{0C592E19-F465-4E1E-9FE3-1C56C8405246}" destId="{26A6A9C0-4475-47F1-A4CC-130B0F291B6A}" srcOrd="13" destOrd="0" presId="urn:microsoft.com/office/officeart/2018/2/layout/IconVerticalSolidList"/>
    <dgm:cxn modelId="{8993BE41-94C9-44D4-A1D1-168E631EAA7E}" type="presParOf" srcId="{0C592E19-F465-4E1E-9FE3-1C56C8405246}" destId="{CA010F88-816D-4423-AE41-2F924302CE94}" srcOrd="14" destOrd="0" presId="urn:microsoft.com/office/officeart/2018/2/layout/IconVerticalSolidList"/>
    <dgm:cxn modelId="{C8320282-97E0-48B6-90B0-1CAE333375D8}" type="presParOf" srcId="{CA010F88-816D-4423-AE41-2F924302CE94}" destId="{51AE70BD-7611-40C6-BE8C-C38E60D95DE6}" srcOrd="0" destOrd="0" presId="urn:microsoft.com/office/officeart/2018/2/layout/IconVerticalSolidList"/>
    <dgm:cxn modelId="{8020E7C8-BC7B-4EF5-8913-F948D4F8CA35}" type="presParOf" srcId="{CA010F88-816D-4423-AE41-2F924302CE94}" destId="{891877E8-56D9-473B-941B-C63F17D64AB4}" srcOrd="1" destOrd="0" presId="urn:microsoft.com/office/officeart/2018/2/layout/IconVerticalSolidList"/>
    <dgm:cxn modelId="{9F08F7A1-07D0-4654-9B4C-46C1E645D1EC}" type="presParOf" srcId="{CA010F88-816D-4423-AE41-2F924302CE94}" destId="{CCF8BDDF-DE50-4A2E-9A21-6478E3D1084A}" srcOrd="2" destOrd="0" presId="urn:microsoft.com/office/officeart/2018/2/layout/IconVerticalSolidList"/>
    <dgm:cxn modelId="{B287D438-00E2-43E6-A8D7-9CE80FF5255F}" type="presParOf" srcId="{CA010F88-816D-4423-AE41-2F924302CE94}" destId="{EE22171B-A061-444D-AA38-7277CFFB9ECD}" srcOrd="3" destOrd="0" presId="urn:microsoft.com/office/officeart/2018/2/layout/IconVerticalSolidList"/>
    <dgm:cxn modelId="{3FBB322F-5E70-4CA9-89F1-64622312F8DF}" type="presParOf" srcId="{0C592E19-F465-4E1E-9FE3-1C56C8405246}" destId="{0CFA3B8B-FA50-4FF2-BA93-00DE0EB6E6B6}" srcOrd="15" destOrd="0" presId="urn:microsoft.com/office/officeart/2018/2/layout/IconVerticalSolidList"/>
    <dgm:cxn modelId="{84BF9726-F394-4F79-867C-C47510D603AA}" type="presParOf" srcId="{0C592E19-F465-4E1E-9FE3-1C56C8405246}" destId="{15CADD96-E317-4EAF-9217-7EC86F2FDB4F}" srcOrd="16" destOrd="0" presId="urn:microsoft.com/office/officeart/2018/2/layout/IconVerticalSolidList"/>
    <dgm:cxn modelId="{41A71290-267B-4BBF-A200-E0EE79A9A180}" type="presParOf" srcId="{15CADD96-E317-4EAF-9217-7EC86F2FDB4F}" destId="{A8EBD043-63CB-4715-AAB9-72E0617761CE}" srcOrd="0" destOrd="0" presId="urn:microsoft.com/office/officeart/2018/2/layout/IconVerticalSolidList"/>
    <dgm:cxn modelId="{125CA8CC-4946-44FE-B513-04C5AB8CD576}" type="presParOf" srcId="{15CADD96-E317-4EAF-9217-7EC86F2FDB4F}" destId="{846AC538-099F-4293-AA2B-971C91B0C87A}" srcOrd="1" destOrd="0" presId="urn:microsoft.com/office/officeart/2018/2/layout/IconVerticalSolidList"/>
    <dgm:cxn modelId="{ABCB2F0B-2EA8-4182-AA5A-612D51BD1C48}" type="presParOf" srcId="{15CADD96-E317-4EAF-9217-7EC86F2FDB4F}" destId="{028DBDB2-1F38-401B-85DE-FAA518602318}" srcOrd="2" destOrd="0" presId="urn:microsoft.com/office/officeart/2018/2/layout/IconVerticalSolidList"/>
    <dgm:cxn modelId="{B2D43415-CD83-4AA4-A1A1-714D3A05A1D5}" type="presParOf" srcId="{15CADD96-E317-4EAF-9217-7EC86F2FDB4F}" destId="{F7474292-8250-456E-A561-326E481074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0CA310-6841-436F-B8CE-AF3231226B5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11DB358-5550-4608-BFAC-1675790C7B60}">
      <dgm:prSet/>
      <dgm:spPr/>
      <dgm:t>
        <a:bodyPr/>
        <a:lstStyle/>
        <a:p>
          <a:r>
            <a:rPr lang="en-US" dirty="0"/>
            <a:t>For understanding the concept of 3d printing for the future scope</a:t>
          </a:r>
        </a:p>
      </dgm:t>
    </dgm:pt>
    <dgm:pt modelId="{9561D310-39F3-4200-9D80-AF9E393098BF}" type="parTrans" cxnId="{5A6C06A3-19B5-4821-955A-B62472B379AB}">
      <dgm:prSet/>
      <dgm:spPr/>
      <dgm:t>
        <a:bodyPr/>
        <a:lstStyle/>
        <a:p>
          <a:endParaRPr lang="en-US"/>
        </a:p>
      </dgm:t>
    </dgm:pt>
    <dgm:pt modelId="{6441D143-B3C0-4318-B05E-51DDC9058BBA}" type="sibTrans" cxnId="{5A6C06A3-19B5-4821-955A-B62472B379AB}">
      <dgm:prSet/>
      <dgm:spPr/>
      <dgm:t>
        <a:bodyPr/>
        <a:lstStyle/>
        <a:p>
          <a:endParaRPr lang="en-US"/>
        </a:p>
      </dgm:t>
    </dgm:pt>
    <dgm:pt modelId="{879A42C0-332A-4859-84CB-44A0DD173697}">
      <dgm:prSet/>
      <dgm:spPr/>
      <dgm:t>
        <a:bodyPr/>
        <a:lstStyle/>
        <a:p>
          <a:r>
            <a:rPr lang="en-US"/>
            <a:t>For checking the design that we have make is correct or not </a:t>
          </a:r>
        </a:p>
      </dgm:t>
    </dgm:pt>
    <dgm:pt modelId="{E23CF2E1-F245-4963-B19C-06C88CCFFF85}" type="parTrans" cxnId="{F4EED936-DED8-4EF4-9DB6-CB82D39C5B2A}">
      <dgm:prSet/>
      <dgm:spPr/>
      <dgm:t>
        <a:bodyPr/>
        <a:lstStyle/>
        <a:p>
          <a:endParaRPr lang="en-US"/>
        </a:p>
      </dgm:t>
    </dgm:pt>
    <dgm:pt modelId="{4D53FCAB-058E-4FA3-9A06-366E39005134}" type="sibTrans" cxnId="{F4EED936-DED8-4EF4-9DB6-CB82D39C5B2A}">
      <dgm:prSet/>
      <dgm:spPr/>
      <dgm:t>
        <a:bodyPr/>
        <a:lstStyle/>
        <a:p>
          <a:endParaRPr lang="en-US"/>
        </a:p>
      </dgm:t>
    </dgm:pt>
    <dgm:pt modelId="{D9B78EF3-E79A-4350-952A-41882B2C0570}">
      <dgm:prSet/>
      <dgm:spPr/>
      <dgm:t>
        <a:bodyPr/>
        <a:lstStyle/>
        <a:p>
          <a:r>
            <a:rPr lang="en-US" dirty="0"/>
            <a:t>To make the real model of that are in our mind </a:t>
          </a:r>
        </a:p>
      </dgm:t>
    </dgm:pt>
    <dgm:pt modelId="{50BEEF1C-31AB-4574-8F1A-2413D60CFF8F}" type="parTrans" cxnId="{08D65D2E-EA45-4C2E-8AF9-02B96A3746A6}">
      <dgm:prSet/>
      <dgm:spPr/>
      <dgm:t>
        <a:bodyPr/>
        <a:lstStyle/>
        <a:p>
          <a:endParaRPr lang="en-US"/>
        </a:p>
      </dgm:t>
    </dgm:pt>
    <dgm:pt modelId="{74359742-A879-49B4-9897-21A45D4E72B5}" type="sibTrans" cxnId="{08D65D2E-EA45-4C2E-8AF9-02B96A3746A6}">
      <dgm:prSet/>
      <dgm:spPr/>
      <dgm:t>
        <a:bodyPr/>
        <a:lstStyle/>
        <a:p>
          <a:endParaRPr lang="en-US"/>
        </a:p>
      </dgm:t>
    </dgm:pt>
    <dgm:pt modelId="{21983B2A-10B5-4888-A984-7B57E0F4E944}">
      <dgm:prSet/>
      <dgm:spPr/>
      <dgm:t>
        <a:bodyPr/>
        <a:lstStyle/>
        <a:p>
          <a:r>
            <a:rPr lang="en-US" dirty="0"/>
            <a:t>For </a:t>
          </a:r>
          <a:r>
            <a:rPr lang="en-US" dirty="0" smtClean="0"/>
            <a:t>explaining </a:t>
          </a:r>
          <a:r>
            <a:rPr lang="en-US" dirty="0"/>
            <a:t>the details of 3d printing concept </a:t>
          </a:r>
        </a:p>
      </dgm:t>
    </dgm:pt>
    <dgm:pt modelId="{C60159DF-B0F5-44FC-BD4D-605460DA1FD7}" type="parTrans" cxnId="{E93025CC-C63F-44BF-A26E-CCA65F8F8DFA}">
      <dgm:prSet/>
      <dgm:spPr/>
      <dgm:t>
        <a:bodyPr/>
        <a:lstStyle/>
        <a:p>
          <a:endParaRPr lang="en-US"/>
        </a:p>
      </dgm:t>
    </dgm:pt>
    <dgm:pt modelId="{E13604DD-7B37-4C68-964E-BC3BDB591E14}" type="sibTrans" cxnId="{E93025CC-C63F-44BF-A26E-CCA65F8F8DFA}">
      <dgm:prSet/>
      <dgm:spPr/>
      <dgm:t>
        <a:bodyPr/>
        <a:lstStyle/>
        <a:p>
          <a:endParaRPr lang="en-US"/>
        </a:p>
      </dgm:t>
    </dgm:pt>
    <dgm:pt modelId="{AC74FC58-91B2-4A80-841F-D4DD7ECA2509}">
      <dgm:prSet/>
      <dgm:spPr/>
      <dgm:t>
        <a:bodyPr/>
        <a:lstStyle/>
        <a:p>
          <a:r>
            <a:rPr lang="en-US" dirty="0"/>
            <a:t>For college use </a:t>
          </a:r>
        </a:p>
      </dgm:t>
    </dgm:pt>
    <dgm:pt modelId="{5028808D-B117-492B-809D-C0BE35331179}" type="parTrans" cxnId="{EEACF8C9-901B-4890-8508-A80487FE8385}">
      <dgm:prSet/>
      <dgm:spPr/>
      <dgm:t>
        <a:bodyPr/>
        <a:lstStyle/>
        <a:p>
          <a:endParaRPr lang="en-US"/>
        </a:p>
      </dgm:t>
    </dgm:pt>
    <dgm:pt modelId="{21B61410-22C9-44D0-BFC4-8BF2D4B9CC1D}" type="sibTrans" cxnId="{EEACF8C9-901B-4890-8508-A80487FE8385}">
      <dgm:prSet/>
      <dgm:spPr/>
      <dgm:t>
        <a:bodyPr/>
        <a:lstStyle/>
        <a:p>
          <a:endParaRPr lang="en-US"/>
        </a:p>
      </dgm:t>
    </dgm:pt>
    <dgm:pt modelId="{D7B2D9F3-CCC1-4550-AD19-CD960493E9AA}" type="pres">
      <dgm:prSet presAssocID="{3F0CA310-6841-436F-B8CE-AF3231226B5A}" presName="vert0" presStyleCnt="0">
        <dgm:presLayoutVars>
          <dgm:dir/>
          <dgm:animOne val="branch"/>
          <dgm:animLvl val="lvl"/>
        </dgm:presLayoutVars>
      </dgm:prSet>
      <dgm:spPr/>
      <dgm:t>
        <a:bodyPr/>
        <a:lstStyle/>
        <a:p>
          <a:endParaRPr lang="en-US"/>
        </a:p>
      </dgm:t>
    </dgm:pt>
    <dgm:pt modelId="{9191A733-12CA-4412-BA4E-3084347911CD}" type="pres">
      <dgm:prSet presAssocID="{011DB358-5550-4608-BFAC-1675790C7B60}" presName="thickLine" presStyleLbl="alignNode1" presStyleIdx="0" presStyleCnt="5"/>
      <dgm:spPr/>
    </dgm:pt>
    <dgm:pt modelId="{024FFA1F-32E9-4C30-86F9-89C3F0D101F2}" type="pres">
      <dgm:prSet presAssocID="{011DB358-5550-4608-BFAC-1675790C7B60}" presName="horz1" presStyleCnt="0"/>
      <dgm:spPr/>
    </dgm:pt>
    <dgm:pt modelId="{1586E151-8ADE-4B62-A634-513D484F3A84}" type="pres">
      <dgm:prSet presAssocID="{011DB358-5550-4608-BFAC-1675790C7B60}" presName="tx1" presStyleLbl="revTx" presStyleIdx="0" presStyleCnt="5"/>
      <dgm:spPr/>
      <dgm:t>
        <a:bodyPr/>
        <a:lstStyle/>
        <a:p>
          <a:endParaRPr lang="en-US"/>
        </a:p>
      </dgm:t>
    </dgm:pt>
    <dgm:pt modelId="{E2A5C326-D389-4D01-8428-02CD44718C84}" type="pres">
      <dgm:prSet presAssocID="{011DB358-5550-4608-BFAC-1675790C7B60}" presName="vert1" presStyleCnt="0"/>
      <dgm:spPr/>
    </dgm:pt>
    <dgm:pt modelId="{ECB6E196-C3D6-44BB-96F7-727FE7C50220}" type="pres">
      <dgm:prSet presAssocID="{879A42C0-332A-4859-84CB-44A0DD173697}" presName="thickLine" presStyleLbl="alignNode1" presStyleIdx="1" presStyleCnt="5"/>
      <dgm:spPr/>
    </dgm:pt>
    <dgm:pt modelId="{D249FDBE-09F2-4ADD-9737-470977241390}" type="pres">
      <dgm:prSet presAssocID="{879A42C0-332A-4859-84CB-44A0DD173697}" presName="horz1" presStyleCnt="0"/>
      <dgm:spPr/>
    </dgm:pt>
    <dgm:pt modelId="{EFDCE295-9694-42D5-A2FF-1557955583E5}" type="pres">
      <dgm:prSet presAssocID="{879A42C0-332A-4859-84CB-44A0DD173697}" presName="tx1" presStyleLbl="revTx" presStyleIdx="1" presStyleCnt="5"/>
      <dgm:spPr/>
      <dgm:t>
        <a:bodyPr/>
        <a:lstStyle/>
        <a:p>
          <a:endParaRPr lang="en-US"/>
        </a:p>
      </dgm:t>
    </dgm:pt>
    <dgm:pt modelId="{9B0D865C-3E71-42D6-8759-2A5F4E96E929}" type="pres">
      <dgm:prSet presAssocID="{879A42C0-332A-4859-84CB-44A0DD173697}" presName="vert1" presStyleCnt="0"/>
      <dgm:spPr/>
    </dgm:pt>
    <dgm:pt modelId="{5CE2F261-F451-48CF-9E0F-F88BB6C45257}" type="pres">
      <dgm:prSet presAssocID="{D9B78EF3-E79A-4350-952A-41882B2C0570}" presName="thickLine" presStyleLbl="alignNode1" presStyleIdx="2" presStyleCnt="5"/>
      <dgm:spPr/>
    </dgm:pt>
    <dgm:pt modelId="{74E55F4B-5FD6-4D6C-B8BA-8E171593E80C}" type="pres">
      <dgm:prSet presAssocID="{D9B78EF3-E79A-4350-952A-41882B2C0570}" presName="horz1" presStyleCnt="0"/>
      <dgm:spPr/>
    </dgm:pt>
    <dgm:pt modelId="{D9A2F1D2-5A0F-4D3A-9035-8D295CA768D6}" type="pres">
      <dgm:prSet presAssocID="{D9B78EF3-E79A-4350-952A-41882B2C0570}" presName="tx1" presStyleLbl="revTx" presStyleIdx="2" presStyleCnt="5"/>
      <dgm:spPr/>
      <dgm:t>
        <a:bodyPr/>
        <a:lstStyle/>
        <a:p>
          <a:endParaRPr lang="en-US"/>
        </a:p>
      </dgm:t>
    </dgm:pt>
    <dgm:pt modelId="{D15C7EE4-C74E-4303-B1A8-F57350DFB449}" type="pres">
      <dgm:prSet presAssocID="{D9B78EF3-E79A-4350-952A-41882B2C0570}" presName="vert1" presStyleCnt="0"/>
      <dgm:spPr/>
    </dgm:pt>
    <dgm:pt modelId="{E48D0A8C-4C27-47B7-AD20-00294563C37B}" type="pres">
      <dgm:prSet presAssocID="{21983B2A-10B5-4888-A984-7B57E0F4E944}" presName="thickLine" presStyleLbl="alignNode1" presStyleIdx="3" presStyleCnt="5"/>
      <dgm:spPr/>
    </dgm:pt>
    <dgm:pt modelId="{5F972CB9-118B-4BBD-A4A5-A209420DE5CF}" type="pres">
      <dgm:prSet presAssocID="{21983B2A-10B5-4888-A984-7B57E0F4E944}" presName="horz1" presStyleCnt="0"/>
      <dgm:spPr/>
    </dgm:pt>
    <dgm:pt modelId="{5308ED0E-8CE6-40FE-B3ED-88964348EC19}" type="pres">
      <dgm:prSet presAssocID="{21983B2A-10B5-4888-A984-7B57E0F4E944}" presName="tx1" presStyleLbl="revTx" presStyleIdx="3" presStyleCnt="5"/>
      <dgm:spPr/>
      <dgm:t>
        <a:bodyPr/>
        <a:lstStyle/>
        <a:p>
          <a:endParaRPr lang="en-US"/>
        </a:p>
      </dgm:t>
    </dgm:pt>
    <dgm:pt modelId="{6DAF86C3-111F-421F-8E14-404DC9BC19B1}" type="pres">
      <dgm:prSet presAssocID="{21983B2A-10B5-4888-A984-7B57E0F4E944}" presName="vert1" presStyleCnt="0"/>
      <dgm:spPr/>
    </dgm:pt>
    <dgm:pt modelId="{10AF7C1B-088E-4B21-8A23-1BFD20712D52}" type="pres">
      <dgm:prSet presAssocID="{AC74FC58-91B2-4A80-841F-D4DD7ECA2509}" presName="thickLine" presStyleLbl="alignNode1" presStyleIdx="4" presStyleCnt="5"/>
      <dgm:spPr/>
    </dgm:pt>
    <dgm:pt modelId="{70DAAC46-8191-4FAC-A770-6E66E8325B5F}" type="pres">
      <dgm:prSet presAssocID="{AC74FC58-91B2-4A80-841F-D4DD7ECA2509}" presName="horz1" presStyleCnt="0"/>
      <dgm:spPr/>
    </dgm:pt>
    <dgm:pt modelId="{1E288962-7AA1-402D-A1E3-A40386B84CD1}" type="pres">
      <dgm:prSet presAssocID="{AC74FC58-91B2-4A80-841F-D4DD7ECA2509}" presName="tx1" presStyleLbl="revTx" presStyleIdx="4" presStyleCnt="5"/>
      <dgm:spPr/>
      <dgm:t>
        <a:bodyPr/>
        <a:lstStyle/>
        <a:p>
          <a:endParaRPr lang="en-US"/>
        </a:p>
      </dgm:t>
    </dgm:pt>
    <dgm:pt modelId="{97D33377-71DD-4E47-9BEF-A16CBEFF0624}" type="pres">
      <dgm:prSet presAssocID="{AC74FC58-91B2-4A80-841F-D4DD7ECA2509}" presName="vert1" presStyleCnt="0"/>
      <dgm:spPr/>
    </dgm:pt>
  </dgm:ptLst>
  <dgm:cxnLst>
    <dgm:cxn modelId="{6BFA10E9-B924-4A76-BC79-020CF53F0012}" type="presOf" srcId="{011DB358-5550-4608-BFAC-1675790C7B60}" destId="{1586E151-8ADE-4B62-A634-513D484F3A84}" srcOrd="0" destOrd="0" presId="urn:microsoft.com/office/officeart/2008/layout/LinedList"/>
    <dgm:cxn modelId="{B573995B-2FE1-4823-9CEE-0DAF0092285C}" type="presOf" srcId="{879A42C0-332A-4859-84CB-44A0DD173697}" destId="{EFDCE295-9694-42D5-A2FF-1557955583E5}" srcOrd="0" destOrd="0" presId="urn:microsoft.com/office/officeart/2008/layout/LinedList"/>
    <dgm:cxn modelId="{E93025CC-C63F-44BF-A26E-CCA65F8F8DFA}" srcId="{3F0CA310-6841-436F-B8CE-AF3231226B5A}" destId="{21983B2A-10B5-4888-A984-7B57E0F4E944}" srcOrd="3" destOrd="0" parTransId="{C60159DF-B0F5-44FC-BD4D-605460DA1FD7}" sibTransId="{E13604DD-7B37-4C68-964E-BC3BDB591E14}"/>
    <dgm:cxn modelId="{08D65D2E-EA45-4C2E-8AF9-02B96A3746A6}" srcId="{3F0CA310-6841-436F-B8CE-AF3231226B5A}" destId="{D9B78EF3-E79A-4350-952A-41882B2C0570}" srcOrd="2" destOrd="0" parTransId="{50BEEF1C-31AB-4574-8F1A-2413D60CFF8F}" sibTransId="{74359742-A879-49B4-9897-21A45D4E72B5}"/>
    <dgm:cxn modelId="{FF4B151C-CC29-488B-9594-DCA6FC8C0AF3}" type="presOf" srcId="{21983B2A-10B5-4888-A984-7B57E0F4E944}" destId="{5308ED0E-8CE6-40FE-B3ED-88964348EC19}" srcOrd="0" destOrd="0" presId="urn:microsoft.com/office/officeart/2008/layout/LinedList"/>
    <dgm:cxn modelId="{1AA94C08-23C1-41CD-8891-A4DDF4AF44C0}" type="presOf" srcId="{D9B78EF3-E79A-4350-952A-41882B2C0570}" destId="{D9A2F1D2-5A0F-4D3A-9035-8D295CA768D6}" srcOrd="0" destOrd="0" presId="urn:microsoft.com/office/officeart/2008/layout/LinedList"/>
    <dgm:cxn modelId="{DF93F54F-A54C-4FED-8688-895AD9790872}" type="presOf" srcId="{3F0CA310-6841-436F-B8CE-AF3231226B5A}" destId="{D7B2D9F3-CCC1-4550-AD19-CD960493E9AA}" srcOrd="0" destOrd="0" presId="urn:microsoft.com/office/officeart/2008/layout/LinedList"/>
    <dgm:cxn modelId="{B54CF7F8-D192-4A5E-89DA-E0818A7BAAC7}" type="presOf" srcId="{AC74FC58-91B2-4A80-841F-D4DD7ECA2509}" destId="{1E288962-7AA1-402D-A1E3-A40386B84CD1}" srcOrd="0" destOrd="0" presId="urn:microsoft.com/office/officeart/2008/layout/LinedList"/>
    <dgm:cxn modelId="{5A6C06A3-19B5-4821-955A-B62472B379AB}" srcId="{3F0CA310-6841-436F-B8CE-AF3231226B5A}" destId="{011DB358-5550-4608-BFAC-1675790C7B60}" srcOrd="0" destOrd="0" parTransId="{9561D310-39F3-4200-9D80-AF9E393098BF}" sibTransId="{6441D143-B3C0-4318-B05E-51DDC9058BBA}"/>
    <dgm:cxn modelId="{EEACF8C9-901B-4890-8508-A80487FE8385}" srcId="{3F0CA310-6841-436F-B8CE-AF3231226B5A}" destId="{AC74FC58-91B2-4A80-841F-D4DD7ECA2509}" srcOrd="4" destOrd="0" parTransId="{5028808D-B117-492B-809D-C0BE35331179}" sibTransId="{21B61410-22C9-44D0-BFC4-8BF2D4B9CC1D}"/>
    <dgm:cxn modelId="{F4EED936-DED8-4EF4-9DB6-CB82D39C5B2A}" srcId="{3F0CA310-6841-436F-B8CE-AF3231226B5A}" destId="{879A42C0-332A-4859-84CB-44A0DD173697}" srcOrd="1" destOrd="0" parTransId="{E23CF2E1-F245-4963-B19C-06C88CCFFF85}" sibTransId="{4D53FCAB-058E-4FA3-9A06-366E39005134}"/>
    <dgm:cxn modelId="{D175D786-0038-4D30-B717-D517381A0F13}" type="presParOf" srcId="{D7B2D9F3-CCC1-4550-AD19-CD960493E9AA}" destId="{9191A733-12CA-4412-BA4E-3084347911CD}" srcOrd="0" destOrd="0" presId="urn:microsoft.com/office/officeart/2008/layout/LinedList"/>
    <dgm:cxn modelId="{815B5B50-96FB-4CA5-8EA0-770A55351158}" type="presParOf" srcId="{D7B2D9F3-CCC1-4550-AD19-CD960493E9AA}" destId="{024FFA1F-32E9-4C30-86F9-89C3F0D101F2}" srcOrd="1" destOrd="0" presId="urn:microsoft.com/office/officeart/2008/layout/LinedList"/>
    <dgm:cxn modelId="{AD525D8E-6282-4FBE-88D5-008255E323BD}" type="presParOf" srcId="{024FFA1F-32E9-4C30-86F9-89C3F0D101F2}" destId="{1586E151-8ADE-4B62-A634-513D484F3A84}" srcOrd="0" destOrd="0" presId="urn:microsoft.com/office/officeart/2008/layout/LinedList"/>
    <dgm:cxn modelId="{FCDB61B5-F4B9-4C4F-A4CA-0C92D47325A5}" type="presParOf" srcId="{024FFA1F-32E9-4C30-86F9-89C3F0D101F2}" destId="{E2A5C326-D389-4D01-8428-02CD44718C84}" srcOrd="1" destOrd="0" presId="urn:microsoft.com/office/officeart/2008/layout/LinedList"/>
    <dgm:cxn modelId="{A2F5A230-83FD-4CDC-AC91-BB14524AB29D}" type="presParOf" srcId="{D7B2D9F3-CCC1-4550-AD19-CD960493E9AA}" destId="{ECB6E196-C3D6-44BB-96F7-727FE7C50220}" srcOrd="2" destOrd="0" presId="urn:microsoft.com/office/officeart/2008/layout/LinedList"/>
    <dgm:cxn modelId="{F7F1904C-0C1D-40F1-A660-B9883D16C895}" type="presParOf" srcId="{D7B2D9F3-CCC1-4550-AD19-CD960493E9AA}" destId="{D249FDBE-09F2-4ADD-9737-470977241390}" srcOrd="3" destOrd="0" presId="urn:microsoft.com/office/officeart/2008/layout/LinedList"/>
    <dgm:cxn modelId="{8DBAA44F-24E9-4811-BE99-BD301E883B31}" type="presParOf" srcId="{D249FDBE-09F2-4ADD-9737-470977241390}" destId="{EFDCE295-9694-42D5-A2FF-1557955583E5}" srcOrd="0" destOrd="0" presId="urn:microsoft.com/office/officeart/2008/layout/LinedList"/>
    <dgm:cxn modelId="{8632EE38-B6A7-4CD4-8968-DDA73BA6582D}" type="presParOf" srcId="{D249FDBE-09F2-4ADD-9737-470977241390}" destId="{9B0D865C-3E71-42D6-8759-2A5F4E96E929}" srcOrd="1" destOrd="0" presId="urn:microsoft.com/office/officeart/2008/layout/LinedList"/>
    <dgm:cxn modelId="{37853186-57B6-4B99-B24C-7AAD7F945F75}" type="presParOf" srcId="{D7B2D9F3-CCC1-4550-AD19-CD960493E9AA}" destId="{5CE2F261-F451-48CF-9E0F-F88BB6C45257}" srcOrd="4" destOrd="0" presId="urn:microsoft.com/office/officeart/2008/layout/LinedList"/>
    <dgm:cxn modelId="{6A95D814-2AF8-4479-BAB8-53812A5F026D}" type="presParOf" srcId="{D7B2D9F3-CCC1-4550-AD19-CD960493E9AA}" destId="{74E55F4B-5FD6-4D6C-B8BA-8E171593E80C}" srcOrd="5" destOrd="0" presId="urn:microsoft.com/office/officeart/2008/layout/LinedList"/>
    <dgm:cxn modelId="{8EF00A3B-7FA1-44DD-AB56-10F90BBD6C46}" type="presParOf" srcId="{74E55F4B-5FD6-4D6C-B8BA-8E171593E80C}" destId="{D9A2F1D2-5A0F-4D3A-9035-8D295CA768D6}" srcOrd="0" destOrd="0" presId="urn:microsoft.com/office/officeart/2008/layout/LinedList"/>
    <dgm:cxn modelId="{08E2D8CF-EAFE-4136-8472-FF402B951296}" type="presParOf" srcId="{74E55F4B-5FD6-4D6C-B8BA-8E171593E80C}" destId="{D15C7EE4-C74E-4303-B1A8-F57350DFB449}" srcOrd="1" destOrd="0" presId="urn:microsoft.com/office/officeart/2008/layout/LinedList"/>
    <dgm:cxn modelId="{AEDC9CDA-DEEC-4AEE-BA58-1A6A7E9125BB}" type="presParOf" srcId="{D7B2D9F3-CCC1-4550-AD19-CD960493E9AA}" destId="{E48D0A8C-4C27-47B7-AD20-00294563C37B}" srcOrd="6" destOrd="0" presId="urn:microsoft.com/office/officeart/2008/layout/LinedList"/>
    <dgm:cxn modelId="{EE179487-DDCC-4125-8330-29687047FE3B}" type="presParOf" srcId="{D7B2D9F3-CCC1-4550-AD19-CD960493E9AA}" destId="{5F972CB9-118B-4BBD-A4A5-A209420DE5CF}" srcOrd="7" destOrd="0" presId="urn:microsoft.com/office/officeart/2008/layout/LinedList"/>
    <dgm:cxn modelId="{97A0C9CC-F01C-4072-9881-B2402E64F3B1}" type="presParOf" srcId="{5F972CB9-118B-4BBD-A4A5-A209420DE5CF}" destId="{5308ED0E-8CE6-40FE-B3ED-88964348EC19}" srcOrd="0" destOrd="0" presId="urn:microsoft.com/office/officeart/2008/layout/LinedList"/>
    <dgm:cxn modelId="{4F022D03-9D86-4004-BC53-D137D7925F27}" type="presParOf" srcId="{5F972CB9-118B-4BBD-A4A5-A209420DE5CF}" destId="{6DAF86C3-111F-421F-8E14-404DC9BC19B1}" srcOrd="1" destOrd="0" presId="urn:microsoft.com/office/officeart/2008/layout/LinedList"/>
    <dgm:cxn modelId="{83BCB072-9A5E-4942-98A9-22434D4B4AC8}" type="presParOf" srcId="{D7B2D9F3-CCC1-4550-AD19-CD960493E9AA}" destId="{10AF7C1B-088E-4B21-8A23-1BFD20712D52}" srcOrd="8" destOrd="0" presId="urn:microsoft.com/office/officeart/2008/layout/LinedList"/>
    <dgm:cxn modelId="{94469B3A-988A-4636-B2A3-78D69F11ADC2}" type="presParOf" srcId="{D7B2D9F3-CCC1-4550-AD19-CD960493E9AA}" destId="{70DAAC46-8191-4FAC-A770-6E66E8325B5F}" srcOrd="9" destOrd="0" presId="urn:microsoft.com/office/officeart/2008/layout/LinedList"/>
    <dgm:cxn modelId="{11777122-404A-4B51-878A-510AEADE31E7}" type="presParOf" srcId="{70DAAC46-8191-4FAC-A770-6E66E8325B5F}" destId="{1E288962-7AA1-402D-A1E3-A40386B84CD1}" srcOrd="0" destOrd="0" presId="urn:microsoft.com/office/officeart/2008/layout/LinedList"/>
    <dgm:cxn modelId="{3802C868-9991-40F5-B1AB-5D1BFDD388D3}" type="presParOf" srcId="{70DAAC46-8191-4FAC-A770-6E66E8325B5F}" destId="{97D33377-71DD-4E47-9BEF-A16CBEFF06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6FF00C-2F7C-433D-99E9-BCE2741311FA}"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13BD4D74-15E8-4FA1-A430-F9A8C5C77590}">
      <dgm:prSet/>
      <dgm:spPr/>
      <dgm:t>
        <a:bodyPr/>
        <a:lstStyle/>
        <a:p>
          <a:r>
            <a:rPr lang="en-US"/>
            <a:t>•Buying of product </a:t>
          </a:r>
        </a:p>
      </dgm:t>
    </dgm:pt>
    <dgm:pt modelId="{B5C5E587-11A6-4268-89E4-C122AC240DF0}" type="parTrans" cxnId="{35B191B4-CC4F-472C-B493-D93A938DF088}">
      <dgm:prSet/>
      <dgm:spPr/>
      <dgm:t>
        <a:bodyPr/>
        <a:lstStyle/>
        <a:p>
          <a:endParaRPr lang="en-US"/>
        </a:p>
      </dgm:t>
    </dgm:pt>
    <dgm:pt modelId="{B948C41A-9AC0-4A85-8A9B-5CD605DA38F1}" type="sibTrans" cxnId="{35B191B4-CC4F-472C-B493-D93A938DF088}">
      <dgm:prSet/>
      <dgm:spPr/>
      <dgm:t>
        <a:bodyPr/>
        <a:lstStyle/>
        <a:p>
          <a:endParaRPr lang="en-US"/>
        </a:p>
      </dgm:t>
    </dgm:pt>
    <dgm:pt modelId="{3906D5BC-DF07-41B8-947B-D650F9076BB1}">
      <dgm:prSet/>
      <dgm:spPr/>
      <dgm:t>
        <a:bodyPr/>
        <a:lstStyle/>
        <a:p>
          <a:r>
            <a:rPr lang="en-US"/>
            <a:t>•Assembly of parts</a:t>
          </a:r>
        </a:p>
      </dgm:t>
    </dgm:pt>
    <dgm:pt modelId="{514A99A5-7F37-47A4-9429-0AFC5863261C}" type="parTrans" cxnId="{0D1C4011-B688-4D61-9469-305B576CC656}">
      <dgm:prSet/>
      <dgm:spPr/>
      <dgm:t>
        <a:bodyPr/>
        <a:lstStyle/>
        <a:p>
          <a:endParaRPr lang="en-US"/>
        </a:p>
      </dgm:t>
    </dgm:pt>
    <dgm:pt modelId="{6DD8AF53-0B1D-4646-AC3E-B059793E7EB1}" type="sibTrans" cxnId="{0D1C4011-B688-4D61-9469-305B576CC656}">
      <dgm:prSet/>
      <dgm:spPr/>
      <dgm:t>
        <a:bodyPr/>
        <a:lstStyle/>
        <a:p>
          <a:endParaRPr lang="en-US"/>
        </a:p>
      </dgm:t>
    </dgm:pt>
    <dgm:pt modelId="{08DCA4D6-D2EE-4838-904A-1D6935FB06A5}">
      <dgm:prSet/>
      <dgm:spPr/>
      <dgm:t>
        <a:bodyPr/>
        <a:lstStyle/>
        <a:p>
          <a:r>
            <a:rPr lang="en-US"/>
            <a:t>•Connection of parts</a:t>
          </a:r>
        </a:p>
      </dgm:t>
    </dgm:pt>
    <dgm:pt modelId="{A1D24740-BD1C-4545-9C5F-0D5F7C291557}" type="parTrans" cxnId="{9CC6390A-18BA-4B38-B5AD-171E11903E64}">
      <dgm:prSet/>
      <dgm:spPr/>
      <dgm:t>
        <a:bodyPr/>
        <a:lstStyle/>
        <a:p>
          <a:endParaRPr lang="en-US"/>
        </a:p>
      </dgm:t>
    </dgm:pt>
    <dgm:pt modelId="{7A7AF89D-5287-496D-8792-8EFAE2292BC2}" type="sibTrans" cxnId="{9CC6390A-18BA-4B38-B5AD-171E11903E64}">
      <dgm:prSet/>
      <dgm:spPr/>
      <dgm:t>
        <a:bodyPr/>
        <a:lstStyle/>
        <a:p>
          <a:endParaRPr lang="en-US"/>
        </a:p>
      </dgm:t>
    </dgm:pt>
    <dgm:pt modelId="{78043A60-4C70-45A9-BB77-C69504145A1A}">
      <dgm:prSet/>
      <dgm:spPr/>
      <dgm:t>
        <a:bodyPr/>
        <a:lstStyle/>
        <a:p>
          <a:r>
            <a:rPr lang="en-US"/>
            <a:t>•Programing of Arduino</a:t>
          </a:r>
        </a:p>
      </dgm:t>
    </dgm:pt>
    <dgm:pt modelId="{D394A1BC-C597-460E-A7DD-B5F14A32666E}" type="parTrans" cxnId="{C9DA1D8F-577F-4E0E-8630-612E476A8497}">
      <dgm:prSet/>
      <dgm:spPr/>
      <dgm:t>
        <a:bodyPr/>
        <a:lstStyle/>
        <a:p>
          <a:endParaRPr lang="en-US"/>
        </a:p>
      </dgm:t>
    </dgm:pt>
    <dgm:pt modelId="{BF127910-A2C1-4631-943D-7301F88CFD51}" type="sibTrans" cxnId="{C9DA1D8F-577F-4E0E-8630-612E476A8497}">
      <dgm:prSet/>
      <dgm:spPr/>
      <dgm:t>
        <a:bodyPr/>
        <a:lstStyle/>
        <a:p>
          <a:endParaRPr lang="en-US"/>
        </a:p>
      </dgm:t>
    </dgm:pt>
    <dgm:pt modelId="{D46B403B-BC37-4C8A-BB92-467D84DC76A0}">
      <dgm:prSet/>
      <dgm:spPr/>
      <dgm:t>
        <a:bodyPr/>
        <a:lstStyle/>
        <a:p>
          <a:r>
            <a:rPr lang="en-US"/>
            <a:t>•3D model of object </a:t>
          </a:r>
        </a:p>
      </dgm:t>
    </dgm:pt>
    <dgm:pt modelId="{0E6BFF2E-06F2-4266-ACA8-8E8C1DEE2B08}" type="parTrans" cxnId="{99CF8F45-27B5-4464-9F72-2E52A4CEA83D}">
      <dgm:prSet/>
      <dgm:spPr/>
      <dgm:t>
        <a:bodyPr/>
        <a:lstStyle/>
        <a:p>
          <a:endParaRPr lang="en-US"/>
        </a:p>
      </dgm:t>
    </dgm:pt>
    <dgm:pt modelId="{0CA5EE09-B99D-448D-B4D4-872D8E21696B}" type="sibTrans" cxnId="{99CF8F45-27B5-4464-9F72-2E52A4CEA83D}">
      <dgm:prSet/>
      <dgm:spPr/>
      <dgm:t>
        <a:bodyPr/>
        <a:lstStyle/>
        <a:p>
          <a:endParaRPr lang="en-US"/>
        </a:p>
      </dgm:t>
    </dgm:pt>
    <dgm:pt modelId="{0CA7A088-4130-4D4A-AC72-CF4165A5711B}">
      <dgm:prSet/>
      <dgm:spPr/>
      <dgm:t>
        <a:bodyPr/>
        <a:lstStyle/>
        <a:p>
          <a:r>
            <a:rPr lang="en-US"/>
            <a:t>•Convert to STL file format </a:t>
          </a:r>
        </a:p>
      </dgm:t>
    </dgm:pt>
    <dgm:pt modelId="{B8F532E7-33E7-41A8-9FF8-D54C7A3E277A}" type="parTrans" cxnId="{5F14E8BD-9E46-43D5-84CC-CFBA1745A8EC}">
      <dgm:prSet/>
      <dgm:spPr/>
      <dgm:t>
        <a:bodyPr/>
        <a:lstStyle/>
        <a:p>
          <a:endParaRPr lang="en-US"/>
        </a:p>
      </dgm:t>
    </dgm:pt>
    <dgm:pt modelId="{08B0708C-DE54-47A5-A3CA-1A7F5DFD3003}" type="sibTrans" cxnId="{5F14E8BD-9E46-43D5-84CC-CFBA1745A8EC}">
      <dgm:prSet/>
      <dgm:spPr/>
      <dgm:t>
        <a:bodyPr/>
        <a:lstStyle/>
        <a:p>
          <a:endParaRPr lang="en-US"/>
        </a:p>
      </dgm:t>
    </dgm:pt>
    <dgm:pt modelId="{098F91B7-57E4-4FA9-9022-80CB1BD9DF9A}">
      <dgm:prSet/>
      <dgm:spPr/>
      <dgm:t>
        <a:bodyPr/>
        <a:lstStyle/>
        <a:p>
          <a:r>
            <a:rPr lang="en-US"/>
            <a:t>•Printing of final product</a:t>
          </a:r>
        </a:p>
      </dgm:t>
    </dgm:pt>
    <dgm:pt modelId="{C31F15FC-D3A4-4FB5-9033-494DC2842004}" type="parTrans" cxnId="{2DD9F42E-9D2A-4CF5-8278-92A2A9D83F96}">
      <dgm:prSet/>
      <dgm:spPr/>
      <dgm:t>
        <a:bodyPr/>
        <a:lstStyle/>
        <a:p>
          <a:endParaRPr lang="en-US"/>
        </a:p>
      </dgm:t>
    </dgm:pt>
    <dgm:pt modelId="{D3DC6FD1-245E-4F98-A059-A72778453789}" type="sibTrans" cxnId="{2DD9F42E-9D2A-4CF5-8278-92A2A9D83F96}">
      <dgm:prSet/>
      <dgm:spPr/>
      <dgm:t>
        <a:bodyPr/>
        <a:lstStyle/>
        <a:p>
          <a:endParaRPr lang="en-US"/>
        </a:p>
      </dgm:t>
    </dgm:pt>
    <dgm:pt modelId="{E56180C3-AF1F-4F04-B93A-39CEE64B68D5}" type="pres">
      <dgm:prSet presAssocID="{656FF00C-2F7C-433D-99E9-BCE2741311FA}" presName="diagram" presStyleCnt="0">
        <dgm:presLayoutVars>
          <dgm:dir/>
          <dgm:resizeHandles val="exact"/>
        </dgm:presLayoutVars>
      </dgm:prSet>
      <dgm:spPr/>
      <dgm:t>
        <a:bodyPr/>
        <a:lstStyle/>
        <a:p>
          <a:endParaRPr lang="en-US"/>
        </a:p>
      </dgm:t>
    </dgm:pt>
    <dgm:pt modelId="{E5257467-53F0-4BEC-99C9-57FD6E32F4FF}" type="pres">
      <dgm:prSet presAssocID="{13BD4D74-15E8-4FA1-A430-F9A8C5C77590}" presName="node" presStyleLbl="node1" presStyleIdx="0" presStyleCnt="7">
        <dgm:presLayoutVars>
          <dgm:bulletEnabled val="1"/>
        </dgm:presLayoutVars>
      </dgm:prSet>
      <dgm:spPr/>
      <dgm:t>
        <a:bodyPr/>
        <a:lstStyle/>
        <a:p>
          <a:endParaRPr lang="en-US"/>
        </a:p>
      </dgm:t>
    </dgm:pt>
    <dgm:pt modelId="{0CE1EDB9-8CE3-4FE6-948E-7C8076B6DCFC}" type="pres">
      <dgm:prSet presAssocID="{B948C41A-9AC0-4A85-8A9B-5CD605DA38F1}" presName="sibTrans" presStyleCnt="0"/>
      <dgm:spPr/>
    </dgm:pt>
    <dgm:pt modelId="{BD7F8105-1D26-4A5D-89C3-61C020A4BD43}" type="pres">
      <dgm:prSet presAssocID="{3906D5BC-DF07-41B8-947B-D650F9076BB1}" presName="node" presStyleLbl="node1" presStyleIdx="1" presStyleCnt="7">
        <dgm:presLayoutVars>
          <dgm:bulletEnabled val="1"/>
        </dgm:presLayoutVars>
      </dgm:prSet>
      <dgm:spPr/>
      <dgm:t>
        <a:bodyPr/>
        <a:lstStyle/>
        <a:p>
          <a:endParaRPr lang="en-US"/>
        </a:p>
      </dgm:t>
    </dgm:pt>
    <dgm:pt modelId="{39084295-C36C-408D-AA45-B81BFED6CD14}" type="pres">
      <dgm:prSet presAssocID="{6DD8AF53-0B1D-4646-AC3E-B059793E7EB1}" presName="sibTrans" presStyleCnt="0"/>
      <dgm:spPr/>
    </dgm:pt>
    <dgm:pt modelId="{86B566CF-3F27-4858-A55C-41268712E432}" type="pres">
      <dgm:prSet presAssocID="{08DCA4D6-D2EE-4838-904A-1D6935FB06A5}" presName="node" presStyleLbl="node1" presStyleIdx="2" presStyleCnt="7">
        <dgm:presLayoutVars>
          <dgm:bulletEnabled val="1"/>
        </dgm:presLayoutVars>
      </dgm:prSet>
      <dgm:spPr/>
      <dgm:t>
        <a:bodyPr/>
        <a:lstStyle/>
        <a:p>
          <a:endParaRPr lang="en-US"/>
        </a:p>
      </dgm:t>
    </dgm:pt>
    <dgm:pt modelId="{83955629-041B-46E8-86FC-B1CAC36C2560}" type="pres">
      <dgm:prSet presAssocID="{7A7AF89D-5287-496D-8792-8EFAE2292BC2}" presName="sibTrans" presStyleCnt="0"/>
      <dgm:spPr/>
    </dgm:pt>
    <dgm:pt modelId="{2C32EBE1-BC5E-45C0-B5BC-F6B748FF658C}" type="pres">
      <dgm:prSet presAssocID="{78043A60-4C70-45A9-BB77-C69504145A1A}" presName="node" presStyleLbl="node1" presStyleIdx="3" presStyleCnt="7">
        <dgm:presLayoutVars>
          <dgm:bulletEnabled val="1"/>
        </dgm:presLayoutVars>
      </dgm:prSet>
      <dgm:spPr/>
      <dgm:t>
        <a:bodyPr/>
        <a:lstStyle/>
        <a:p>
          <a:endParaRPr lang="en-US"/>
        </a:p>
      </dgm:t>
    </dgm:pt>
    <dgm:pt modelId="{57BEF700-1201-4D41-A96E-19994647206C}" type="pres">
      <dgm:prSet presAssocID="{BF127910-A2C1-4631-943D-7301F88CFD51}" presName="sibTrans" presStyleCnt="0"/>
      <dgm:spPr/>
    </dgm:pt>
    <dgm:pt modelId="{A2379322-0094-4E5D-9305-C0DE7D9251D8}" type="pres">
      <dgm:prSet presAssocID="{D46B403B-BC37-4C8A-BB92-467D84DC76A0}" presName="node" presStyleLbl="node1" presStyleIdx="4" presStyleCnt="7">
        <dgm:presLayoutVars>
          <dgm:bulletEnabled val="1"/>
        </dgm:presLayoutVars>
      </dgm:prSet>
      <dgm:spPr/>
      <dgm:t>
        <a:bodyPr/>
        <a:lstStyle/>
        <a:p>
          <a:endParaRPr lang="en-US"/>
        </a:p>
      </dgm:t>
    </dgm:pt>
    <dgm:pt modelId="{83CD4BD6-A109-4F27-9A1B-46DFBE86291B}" type="pres">
      <dgm:prSet presAssocID="{0CA5EE09-B99D-448D-B4D4-872D8E21696B}" presName="sibTrans" presStyleCnt="0"/>
      <dgm:spPr/>
    </dgm:pt>
    <dgm:pt modelId="{C727F983-B7B1-46BF-A9F5-342BF550E63C}" type="pres">
      <dgm:prSet presAssocID="{0CA7A088-4130-4D4A-AC72-CF4165A5711B}" presName="node" presStyleLbl="node1" presStyleIdx="5" presStyleCnt="7">
        <dgm:presLayoutVars>
          <dgm:bulletEnabled val="1"/>
        </dgm:presLayoutVars>
      </dgm:prSet>
      <dgm:spPr/>
      <dgm:t>
        <a:bodyPr/>
        <a:lstStyle/>
        <a:p>
          <a:endParaRPr lang="en-US"/>
        </a:p>
      </dgm:t>
    </dgm:pt>
    <dgm:pt modelId="{67A36C7A-D398-47FB-B7DC-861FB69DF926}" type="pres">
      <dgm:prSet presAssocID="{08B0708C-DE54-47A5-A3CA-1A7F5DFD3003}" presName="sibTrans" presStyleCnt="0"/>
      <dgm:spPr/>
    </dgm:pt>
    <dgm:pt modelId="{96066DAE-7559-4E6C-9FE9-D1EF8633F30E}" type="pres">
      <dgm:prSet presAssocID="{098F91B7-57E4-4FA9-9022-80CB1BD9DF9A}" presName="node" presStyleLbl="node1" presStyleIdx="6" presStyleCnt="7">
        <dgm:presLayoutVars>
          <dgm:bulletEnabled val="1"/>
        </dgm:presLayoutVars>
      </dgm:prSet>
      <dgm:spPr/>
      <dgm:t>
        <a:bodyPr/>
        <a:lstStyle/>
        <a:p>
          <a:endParaRPr lang="en-US"/>
        </a:p>
      </dgm:t>
    </dgm:pt>
  </dgm:ptLst>
  <dgm:cxnLst>
    <dgm:cxn modelId="{05BB68BE-56E6-4C80-864F-6FCCF75EBB5D}" type="presOf" srcId="{13BD4D74-15E8-4FA1-A430-F9A8C5C77590}" destId="{E5257467-53F0-4BEC-99C9-57FD6E32F4FF}" srcOrd="0" destOrd="0" presId="urn:microsoft.com/office/officeart/2005/8/layout/default"/>
    <dgm:cxn modelId="{35B191B4-CC4F-472C-B493-D93A938DF088}" srcId="{656FF00C-2F7C-433D-99E9-BCE2741311FA}" destId="{13BD4D74-15E8-4FA1-A430-F9A8C5C77590}" srcOrd="0" destOrd="0" parTransId="{B5C5E587-11A6-4268-89E4-C122AC240DF0}" sibTransId="{B948C41A-9AC0-4A85-8A9B-5CD605DA38F1}"/>
    <dgm:cxn modelId="{6A5A2D99-1B39-4390-B03C-AF93EB97AB0E}" type="presOf" srcId="{08DCA4D6-D2EE-4838-904A-1D6935FB06A5}" destId="{86B566CF-3F27-4858-A55C-41268712E432}" srcOrd="0" destOrd="0" presId="urn:microsoft.com/office/officeart/2005/8/layout/default"/>
    <dgm:cxn modelId="{16A3D080-BCEC-4C37-9E96-75E5C3BA7920}" type="presOf" srcId="{D46B403B-BC37-4C8A-BB92-467D84DC76A0}" destId="{A2379322-0094-4E5D-9305-C0DE7D9251D8}" srcOrd="0" destOrd="0" presId="urn:microsoft.com/office/officeart/2005/8/layout/default"/>
    <dgm:cxn modelId="{2DD9F42E-9D2A-4CF5-8278-92A2A9D83F96}" srcId="{656FF00C-2F7C-433D-99E9-BCE2741311FA}" destId="{098F91B7-57E4-4FA9-9022-80CB1BD9DF9A}" srcOrd="6" destOrd="0" parTransId="{C31F15FC-D3A4-4FB5-9033-494DC2842004}" sibTransId="{D3DC6FD1-245E-4F98-A059-A72778453789}"/>
    <dgm:cxn modelId="{0D1C4011-B688-4D61-9469-305B576CC656}" srcId="{656FF00C-2F7C-433D-99E9-BCE2741311FA}" destId="{3906D5BC-DF07-41B8-947B-D650F9076BB1}" srcOrd="1" destOrd="0" parTransId="{514A99A5-7F37-47A4-9429-0AFC5863261C}" sibTransId="{6DD8AF53-0B1D-4646-AC3E-B059793E7EB1}"/>
    <dgm:cxn modelId="{99CF8F45-27B5-4464-9F72-2E52A4CEA83D}" srcId="{656FF00C-2F7C-433D-99E9-BCE2741311FA}" destId="{D46B403B-BC37-4C8A-BB92-467D84DC76A0}" srcOrd="4" destOrd="0" parTransId="{0E6BFF2E-06F2-4266-ACA8-8E8C1DEE2B08}" sibTransId="{0CA5EE09-B99D-448D-B4D4-872D8E21696B}"/>
    <dgm:cxn modelId="{5F14E8BD-9E46-43D5-84CC-CFBA1745A8EC}" srcId="{656FF00C-2F7C-433D-99E9-BCE2741311FA}" destId="{0CA7A088-4130-4D4A-AC72-CF4165A5711B}" srcOrd="5" destOrd="0" parTransId="{B8F532E7-33E7-41A8-9FF8-D54C7A3E277A}" sibTransId="{08B0708C-DE54-47A5-A3CA-1A7F5DFD3003}"/>
    <dgm:cxn modelId="{815990B6-ADB0-4DD8-8289-102A94647977}" type="presOf" srcId="{78043A60-4C70-45A9-BB77-C69504145A1A}" destId="{2C32EBE1-BC5E-45C0-B5BC-F6B748FF658C}" srcOrd="0" destOrd="0" presId="urn:microsoft.com/office/officeart/2005/8/layout/default"/>
    <dgm:cxn modelId="{FA5022C1-2570-4874-9611-767C3AA8C53A}" type="presOf" srcId="{656FF00C-2F7C-433D-99E9-BCE2741311FA}" destId="{E56180C3-AF1F-4F04-B93A-39CEE64B68D5}" srcOrd="0" destOrd="0" presId="urn:microsoft.com/office/officeart/2005/8/layout/default"/>
    <dgm:cxn modelId="{C9DA1D8F-577F-4E0E-8630-612E476A8497}" srcId="{656FF00C-2F7C-433D-99E9-BCE2741311FA}" destId="{78043A60-4C70-45A9-BB77-C69504145A1A}" srcOrd="3" destOrd="0" parTransId="{D394A1BC-C597-460E-A7DD-B5F14A32666E}" sibTransId="{BF127910-A2C1-4631-943D-7301F88CFD51}"/>
    <dgm:cxn modelId="{64818547-3631-482C-BDCF-2A5F59B6A8D3}" type="presOf" srcId="{3906D5BC-DF07-41B8-947B-D650F9076BB1}" destId="{BD7F8105-1D26-4A5D-89C3-61C020A4BD43}" srcOrd="0" destOrd="0" presId="urn:microsoft.com/office/officeart/2005/8/layout/default"/>
    <dgm:cxn modelId="{31EAD284-32AF-4AB2-B24C-2D2D753179B4}" type="presOf" srcId="{098F91B7-57E4-4FA9-9022-80CB1BD9DF9A}" destId="{96066DAE-7559-4E6C-9FE9-D1EF8633F30E}" srcOrd="0" destOrd="0" presId="urn:microsoft.com/office/officeart/2005/8/layout/default"/>
    <dgm:cxn modelId="{9CC6390A-18BA-4B38-B5AD-171E11903E64}" srcId="{656FF00C-2F7C-433D-99E9-BCE2741311FA}" destId="{08DCA4D6-D2EE-4838-904A-1D6935FB06A5}" srcOrd="2" destOrd="0" parTransId="{A1D24740-BD1C-4545-9C5F-0D5F7C291557}" sibTransId="{7A7AF89D-5287-496D-8792-8EFAE2292BC2}"/>
    <dgm:cxn modelId="{964386A7-69A6-4DA4-A5FC-5215CD4E7527}" type="presOf" srcId="{0CA7A088-4130-4D4A-AC72-CF4165A5711B}" destId="{C727F983-B7B1-46BF-A9F5-342BF550E63C}" srcOrd="0" destOrd="0" presId="urn:microsoft.com/office/officeart/2005/8/layout/default"/>
    <dgm:cxn modelId="{77BCE750-CC78-41AB-856C-23BAC39598CB}" type="presParOf" srcId="{E56180C3-AF1F-4F04-B93A-39CEE64B68D5}" destId="{E5257467-53F0-4BEC-99C9-57FD6E32F4FF}" srcOrd="0" destOrd="0" presId="urn:microsoft.com/office/officeart/2005/8/layout/default"/>
    <dgm:cxn modelId="{1AD07F0C-F4B4-4436-B5AD-F52F3D59DBF0}" type="presParOf" srcId="{E56180C3-AF1F-4F04-B93A-39CEE64B68D5}" destId="{0CE1EDB9-8CE3-4FE6-948E-7C8076B6DCFC}" srcOrd="1" destOrd="0" presId="urn:microsoft.com/office/officeart/2005/8/layout/default"/>
    <dgm:cxn modelId="{716BE9CF-766D-4C34-9ADF-715154FDCCD9}" type="presParOf" srcId="{E56180C3-AF1F-4F04-B93A-39CEE64B68D5}" destId="{BD7F8105-1D26-4A5D-89C3-61C020A4BD43}" srcOrd="2" destOrd="0" presId="urn:microsoft.com/office/officeart/2005/8/layout/default"/>
    <dgm:cxn modelId="{8C61A41E-839F-4BEC-BF91-5F135D57AD4C}" type="presParOf" srcId="{E56180C3-AF1F-4F04-B93A-39CEE64B68D5}" destId="{39084295-C36C-408D-AA45-B81BFED6CD14}" srcOrd="3" destOrd="0" presId="urn:microsoft.com/office/officeart/2005/8/layout/default"/>
    <dgm:cxn modelId="{99D454B2-B3E6-494E-8079-B00F06901679}" type="presParOf" srcId="{E56180C3-AF1F-4F04-B93A-39CEE64B68D5}" destId="{86B566CF-3F27-4858-A55C-41268712E432}" srcOrd="4" destOrd="0" presId="urn:microsoft.com/office/officeart/2005/8/layout/default"/>
    <dgm:cxn modelId="{805405E4-2D72-4E6C-886E-E72D6CDB46B3}" type="presParOf" srcId="{E56180C3-AF1F-4F04-B93A-39CEE64B68D5}" destId="{83955629-041B-46E8-86FC-B1CAC36C2560}" srcOrd="5" destOrd="0" presId="urn:microsoft.com/office/officeart/2005/8/layout/default"/>
    <dgm:cxn modelId="{AD69D4E9-5427-424F-B480-82325549C83B}" type="presParOf" srcId="{E56180C3-AF1F-4F04-B93A-39CEE64B68D5}" destId="{2C32EBE1-BC5E-45C0-B5BC-F6B748FF658C}" srcOrd="6" destOrd="0" presId="urn:microsoft.com/office/officeart/2005/8/layout/default"/>
    <dgm:cxn modelId="{EACB3D55-8D07-49C2-946D-189DC955C5AC}" type="presParOf" srcId="{E56180C3-AF1F-4F04-B93A-39CEE64B68D5}" destId="{57BEF700-1201-4D41-A96E-19994647206C}" srcOrd="7" destOrd="0" presId="urn:microsoft.com/office/officeart/2005/8/layout/default"/>
    <dgm:cxn modelId="{717F4351-CB33-4E05-854D-F484DFAAC26A}" type="presParOf" srcId="{E56180C3-AF1F-4F04-B93A-39CEE64B68D5}" destId="{A2379322-0094-4E5D-9305-C0DE7D9251D8}" srcOrd="8" destOrd="0" presId="urn:microsoft.com/office/officeart/2005/8/layout/default"/>
    <dgm:cxn modelId="{BD61F6D0-8085-494D-949E-41E021E3C007}" type="presParOf" srcId="{E56180C3-AF1F-4F04-B93A-39CEE64B68D5}" destId="{83CD4BD6-A109-4F27-9A1B-46DFBE86291B}" srcOrd="9" destOrd="0" presId="urn:microsoft.com/office/officeart/2005/8/layout/default"/>
    <dgm:cxn modelId="{3472356C-B068-498C-8333-DC2C22E1373E}" type="presParOf" srcId="{E56180C3-AF1F-4F04-B93A-39CEE64B68D5}" destId="{C727F983-B7B1-46BF-A9F5-342BF550E63C}" srcOrd="10" destOrd="0" presId="urn:microsoft.com/office/officeart/2005/8/layout/default"/>
    <dgm:cxn modelId="{299C568E-26CC-49D8-BA0C-5175D7B6FC18}" type="presParOf" srcId="{E56180C3-AF1F-4F04-B93A-39CEE64B68D5}" destId="{67A36C7A-D398-47FB-B7DC-861FB69DF926}" srcOrd="11" destOrd="0" presId="urn:microsoft.com/office/officeart/2005/8/layout/default"/>
    <dgm:cxn modelId="{33856727-B4A3-4130-9873-9C3F54496FCE}" type="presParOf" srcId="{E56180C3-AF1F-4F04-B93A-39CEE64B68D5}" destId="{96066DAE-7559-4E6C-9FE9-D1EF8633F30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90D31-04AC-480D-9BDB-F16C6D5CE418}">
      <dsp:nvSpPr>
        <dsp:cNvPr id="0" name=""/>
        <dsp:cNvSpPr/>
      </dsp:nvSpPr>
      <dsp:spPr>
        <a:xfrm>
          <a:off x="0" y="3144"/>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9188F-0EBB-4068-8983-AFB634E9E21D}">
      <dsp:nvSpPr>
        <dsp:cNvPr id="0" name=""/>
        <dsp:cNvSpPr/>
      </dsp:nvSpPr>
      <dsp:spPr>
        <a:xfrm>
          <a:off x="176927" y="134743"/>
          <a:ext cx="321685" cy="3216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F18AA-2DAA-4ECC-AF22-D40131CC0F11}">
      <dsp:nvSpPr>
        <dsp:cNvPr id="0" name=""/>
        <dsp:cNvSpPr/>
      </dsp:nvSpPr>
      <dsp:spPr>
        <a:xfrm>
          <a:off x="675540" y="3144"/>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ABSTRACT</a:t>
          </a:r>
        </a:p>
      </dsp:txBody>
      <dsp:txXfrm>
        <a:off x="675540" y="3144"/>
        <a:ext cx="6132677" cy="584883"/>
      </dsp:txXfrm>
    </dsp:sp>
    <dsp:sp modelId="{69424215-0CF3-45DD-BEDB-FC84471EFAD1}">
      <dsp:nvSpPr>
        <dsp:cNvPr id="0" name=""/>
        <dsp:cNvSpPr/>
      </dsp:nvSpPr>
      <dsp:spPr>
        <a:xfrm>
          <a:off x="0" y="734248"/>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8FB5C-9493-45E6-8149-562BF466C333}">
      <dsp:nvSpPr>
        <dsp:cNvPr id="0" name=""/>
        <dsp:cNvSpPr/>
      </dsp:nvSpPr>
      <dsp:spPr>
        <a:xfrm>
          <a:off x="176927" y="865847"/>
          <a:ext cx="321685" cy="32168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99471-3E30-4CEB-ABE3-4F276BD0A988}">
      <dsp:nvSpPr>
        <dsp:cNvPr id="0" name=""/>
        <dsp:cNvSpPr/>
      </dsp:nvSpPr>
      <dsp:spPr>
        <a:xfrm>
          <a:off x="675540" y="734248"/>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PROBLEM</a:t>
          </a:r>
        </a:p>
      </dsp:txBody>
      <dsp:txXfrm>
        <a:off x="675540" y="734248"/>
        <a:ext cx="6132677" cy="584883"/>
      </dsp:txXfrm>
    </dsp:sp>
    <dsp:sp modelId="{2C7B40A8-10AB-4DC9-AE46-08E1B8BE62A6}">
      <dsp:nvSpPr>
        <dsp:cNvPr id="0" name=""/>
        <dsp:cNvSpPr/>
      </dsp:nvSpPr>
      <dsp:spPr>
        <a:xfrm>
          <a:off x="0" y="1465353"/>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D4C1EC-E22E-4B30-BED2-E587465C814B}">
      <dsp:nvSpPr>
        <dsp:cNvPr id="0" name=""/>
        <dsp:cNvSpPr/>
      </dsp:nvSpPr>
      <dsp:spPr>
        <a:xfrm>
          <a:off x="176927" y="1596951"/>
          <a:ext cx="321685" cy="32168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B61E4-26C1-4BBF-BFE3-D8288E12A2C7}">
      <dsp:nvSpPr>
        <dsp:cNvPr id="0" name=""/>
        <dsp:cNvSpPr/>
      </dsp:nvSpPr>
      <dsp:spPr>
        <a:xfrm>
          <a:off x="675540" y="1465353"/>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latin typeface="Century Gothic" panose="020B0502020202020204"/>
            </a:rPr>
            <a:t>INTRODUCTION</a:t>
          </a:r>
        </a:p>
      </dsp:txBody>
      <dsp:txXfrm>
        <a:off x="675540" y="1465353"/>
        <a:ext cx="6132677" cy="584883"/>
      </dsp:txXfrm>
    </dsp:sp>
    <dsp:sp modelId="{910DB5C8-DA67-4BC1-ACB7-FAD0D84735F2}">
      <dsp:nvSpPr>
        <dsp:cNvPr id="0" name=""/>
        <dsp:cNvSpPr/>
      </dsp:nvSpPr>
      <dsp:spPr>
        <a:xfrm>
          <a:off x="0" y="2196457"/>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9CA6C-A5D9-4E17-9349-6F4A8A9E20AA}">
      <dsp:nvSpPr>
        <dsp:cNvPr id="0" name=""/>
        <dsp:cNvSpPr/>
      </dsp:nvSpPr>
      <dsp:spPr>
        <a:xfrm>
          <a:off x="176927" y="2328056"/>
          <a:ext cx="321685" cy="3216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A4387-154E-4458-B901-789557E1FC6A}">
      <dsp:nvSpPr>
        <dsp:cNvPr id="0" name=""/>
        <dsp:cNvSpPr/>
      </dsp:nvSpPr>
      <dsp:spPr>
        <a:xfrm>
          <a:off x="675540" y="2196457"/>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COSTING OF PARTS </a:t>
          </a:r>
        </a:p>
      </dsp:txBody>
      <dsp:txXfrm>
        <a:off x="675540" y="2196457"/>
        <a:ext cx="6132677" cy="584883"/>
      </dsp:txXfrm>
    </dsp:sp>
    <dsp:sp modelId="{7AB76A2B-1E8B-4E44-BE03-F5B59B005FB7}">
      <dsp:nvSpPr>
        <dsp:cNvPr id="0" name=""/>
        <dsp:cNvSpPr/>
      </dsp:nvSpPr>
      <dsp:spPr>
        <a:xfrm>
          <a:off x="0" y="2927561"/>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5B43A-98E9-4265-865D-A64A549F58EE}">
      <dsp:nvSpPr>
        <dsp:cNvPr id="0" name=""/>
        <dsp:cNvSpPr/>
      </dsp:nvSpPr>
      <dsp:spPr>
        <a:xfrm>
          <a:off x="176927" y="3059160"/>
          <a:ext cx="321685" cy="3216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ACE94E-8A68-4C77-A255-80E87DEB3031}">
      <dsp:nvSpPr>
        <dsp:cNvPr id="0" name=""/>
        <dsp:cNvSpPr/>
      </dsp:nvSpPr>
      <dsp:spPr>
        <a:xfrm>
          <a:off x="675540" y="2927561"/>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INFORMATION OF PARTS</a:t>
          </a:r>
        </a:p>
      </dsp:txBody>
      <dsp:txXfrm>
        <a:off x="675540" y="2927561"/>
        <a:ext cx="6132677" cy="584883"/>
      </dsp:txXfrm>
    </dsp:sp>
    <dsp:sp modelId="{095C5E2C-452F-4A33-987F-665E0F967DCE}">
      <dsp:nvSpPr>
        <dsp:cNvPr id="0" name=""/>
        <dsp:cNvSpPr/>
      </dsp:nvSpPr>
      <dsp:spPr>
        <a:xfrm>
          <a:off x="0" y="3658666"/>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6C5720-D7B6-43FF-A52A-241FB3A0A37C}">
      <dsp:nvSpPr>
        <dsp:cNvPr id="0" name=""/>
        <dsp:cNvSpPr/>
      </dsp:nvSpPr>
      <dsp:spPr>
        <a:xfrm>
          <a:off x="176927" y="3790264"/>
          <a:ext cx="321685" cy="3216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0F1B0E-7173-41F9-A11F-333B5E3BEE82}">
      <dsp:nvSpPr>
        <dsp:cNvPr id="0" name=""/>
        <dsp:cNvSpPr/>
      </dsp:nvSpPr>
      <dsp:spPr>
        <a:xfrm>
          <a:off x="675540" y="3658666"/>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PROJECT DIAGRAM</a:t>
          </a:r>
        </a:p>
      </dsp:txBody>
      <dsp:txXfrm>
        <a:off x="675540" y="3658666"/>
        <a:ext cx="6132677" cy="584883"/>
      </dsp:txXfrm>
    </dsp:sp>
    <dsp:sp modelId="{8DF0ABE7-0D9B-4679-9C90-795FDEB18A05}">
      <dsp:nvSpPr>
        <dsp:cNvPr id="0" name=""/>
        <dsp:cNvSpPr/>
      </dsp:nvSpPr>
      <dsp:spPr>
        <a:xfrm>
          <a:off x="0" y="4389770"/>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24E9A-62A8-4119-BFDF-151E2D414AF0}">
      <dsp:nvSpPr>
        <dsp:cNvPr id="0" name=""/>
        <dsp:cNvSpPr/>
      </dsp:nvSpPr>
      <dsp:spPr>
        <a:xfrm>
          <a:off x="176927" y="4521369"/>
          <a:ext cx="321685" cy="32168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76A38-B0F6-46AE-B779-A42BEAFA8D58}">
      <dsp:nvSpPr>
        <dsp:cNvPr id="0" name=""/>
        <dsp:cNvSpPr/>
      </dsp:nvSpPr>
      <dsp:spPr>
        <a:xfrm>
          <a:off x="675540" y="4389770"/>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latin typeface="Century Gothic" panose="020B0502020202020204"/>
            </a:rPr>
            <a:t>SOFTWARE</a:t>
          </a:r>
        </a:p>
      </dsp:txBody>
      <dsp:txXfrm>
        <a:off x="675540" y="4389770"/>
        <a:ext cx="6132677" cy="584883"/>
      </dsp:txXfrm>
    </dsp:sp>
    <dsp:sp modelId="{51AE70BD-7611-40C6-BE8C-C38E60D95DE6}">
      <dsp:nvSpPr>
        <dsp:cNvPr id="0" name=""/>
        <dsp:cNvSpPr/>
      </dsp:nvSpPr>
      <dsp:spPr>
        <a:xfrm>
          <a:off x="0" y="5120874"/>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877E8-56D9-473B-941B-C63F17D64AB4}">
      <dsp:nvSpPr>
        <dsp:cNvPr id="0" name=""/>
        <dsp:cNvSpPr/>
      </dsp:nvSpPr>
      <dsp:spPr>
        <a:xfrm>
          <a:off x="176927" y="5252473"/>
          <a:ext cx="321685" cy="3216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2171B-A061-444D-AA38-7277CFFB9ECD}">
      <dsp:nvSpPr>
        <dsp:cNvPr id="0" name=""/>
        <dsp:cNvSpPr/>
      </dsp:nvSpPr>
      <dsp:spPr>
        <a:xfrm>
          <a:off x="675540" y="5120874"/>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APPLICATION</a:t>
          </a:r>
        </a:p>
      </dsp:txBody>
      <dsp:txXfrm>
        <a:off x="675540" y="5120874"/>
        <a:ext cx="6132677" cy="584883"/>
      </dsp:txXfrm>
    </dsp:sp>
    <dsp:sp modelId="{A8EBD043-63CB-4715-AAB9-72E0617761CE}">
      <dsp:nvSpPr>
        <dsp:cNvPr id="0" name=""/>
        <dsp:cNvSpPr/>
      </dsp:nvSpPr>
      <dsp:spPr>
        <a:xfrm>
          <a:off x="0" y="5851979"/>
          <a:ext cx="6808218" cy="5848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AC538-099F-4293-AA2B-971C91B0C87A}">
      <dsp:nvSpPr>
        <dsp:cNvPr id="0" name=""/>
        <dsp:cNvSpPr/>
      </dsp:nvSpPr>
      <dsp:spPr>
        <a:xfrm>
          <a:off x="176927" y="5983577"/>
          <a:ext cx="321685" cy="32168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74292-8250-456E-A561-326E481074D4}">
      <dsp:nvSpPr>
        <dsp:cNvPr id="0" name=""/>
        <dsp:cNvSpPr/>
      </dsp:nvSpPr>
      <dsp:spPr>
        <a:xfrm>
          <a:off x="675540" y="5851979"/>
          <a:ext cx="6132677" cy="584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00" tIns="61900" rIns="61900" bIns="61900" numCol="1" spcCol="1270" anchor="ctr" anchorCtr="0">
          <a:noAutofit/>
        </a:bodyPr>
        <a:lstStyle/>
        <a:p>
          <a:pPr lvl="0" algn="l" defTabSz="711200">
            <a:lnSpc>
              <a:spcPct val="100000"/>
            </a:lnSpc>
            <a:spcBef>
              <a:spcPct val="0"/>
            </a:spcBef>
            <a:spcAft>
              <a:spcPct val="35000"/>
            </a:spcAft>
          </a:pPr>
          <a:r>
            <a:rPr lang="en-US" sz="1600" kern="1200"/>
            <a:t>FUTURE PLANS</a:t>
          </a:r>
        </a:p>
      </dsp:txBody>
      <dsp:txXfrm>
        <a:off x="675540" y="5851979"/>
        <a:ext cx="6132677" cy="5848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1A733-12CA-4412-BA4E-3084347911CD}">
      <dsp:nvSpPr>
        <dsp:cNvPr id="0" name=""/>
        <dsp:cNvSpPr/>
      </dsp:nvSpPr>
      <dsp:spPr>
        <a:xfrm>
          <a:off x="0" y="692"/>
          <a:ext cx="6743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86E151-8ADE-4B62-A634-513D484F3A84}">
      <dsp:nvSpPr>
        <dsp:cNvPr id="0" name=""/>
        <dsp:cNvSpPr/>
      </dsp:nvSpPr>
      <dsp:spPr>
        <a:xfrm>
          <a:off x="0" y="692"/>
          <a:ext cx="6743700" cy="113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For understanding the concept of 3d printing for the future scope</a:t>
          </a:r>
        </a:p>
      </dsp:txBody>
      <dsp:txXfrm>
        <a:off x="0" y="692"/>
        <a:ext cx="6743700" cy="1135102"/>
      </dsp:txXfrm>
    </dsp:sp>
    <dsp:sp modelId="{ECB6E196-C3D6-44BB-96F7-727FE7C50220}">
      <dsp:nvSpPr>
        <dsp:cNvPr id="0" name=""/>
        <dsp:cNvSpPr/>
      </dsp:nvSpPr>
      <dsp:spPr>
        <a:xfrm>
          <a:off x="0" y="1135795"/>
          <a:ext cx="6743700" cy="0"/>
        </a:xfrm>
        <a:prstGeom prst="line">
          <a:avLst/>
        </a:prstGeom>
        <a:solidFill>
          <a:schemeClr val="accent2">
            <a:hueOff val="1591615"/>
            <a:satOff val="2700"/>
            <a:lumOff val="-98"/>
            <a:alphaOff val="0"/>
          </a:schemeClr>
        </a:solidFill>
        <a:ln w="12700" cap="flat" cmpd="sng" algn="ctr">
          <a:solidFill>
            <a:schemeClr val="accent2">
              <a:hueOff val="1591615"/>
              <a:satOff val="270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CE295-9694-42D5-A2FF-1557955583E5}">
      <dsp:nvSpPr>
        <dsp:cNvPr id="0" name=""/>
        <dsp:cNvSpPr/>
      </dsp:nvSpPr>
      <dsp:spPr>
        <a:xfrm>
          <a:off x="0" y="1135795"/>
          <a:ext cx="6743700" cy="113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a:t>For checking the design that we have make is correct or not </a:t>
          </a:r>
        </a:p>
      </dsp:txBody>
      <dsp:txXfrm>
        <a:off x="0" y="1135795"/>
        <a:ext cx="6743700" cy="1135102"/>
      </dsp:txXfrm>
    </dsp:sp>
    <dsp:sp modelId="{5CE2F261-F451-48CF-9E0F-F88BB6C45257}">
      <dsp:nvSpPr>
        <dsp:cNvPr id="0" name=""/>
        <dsp:cNvSpPr/>
      </dsp:nvSpPr>
      <dsp:spPr>
        <a:xfrm>
          <a:off x="0" y="2270898"/>
          <a:ext cx="6743700" cy="0"/>
        </a:xfrm>
        <a:prstGeom prst="line">
          <a:avLst/>
        </a:prstGeom>
        <a:solidFill>
          <a:schemeClr val="accent2">
            <a:hueOff val="3183231"/>
            <a:satOff val="5400"/>
            <a:lumOff val="-196"/>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2F1D2-5A0F-4D3A-9035-8D295CA768D6}">
      <dsp:nvSpPr>
        <dsp:cNvPr id="0" name=""/>
        <dsp:cNvSpPr/>
      </dsp:nvSpPr>
      <dsp:spPr>
        <a:xfrm>
          <a:off x="0" y="2270898"/>
          <a:ext cx="6743700" cy="113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To make the real model of that are in our mind </a:t>
          </a:r>
        </a:p>
      </dsp:txBody>
      <dsp:txXfrm>
        <a:off x="0" y="2270898"/>
        <a:ext cx="6743700" cy="1135102"/>
      </dsp:txXfrm>
    </dsp:sp>
    <dsp:sp modelId="{E48D0A8C-4C27-47B7-AD20-00294563C37B}">
      <dsp:nvSpPr>
        <dsp:cNvPr id="0" name=""/>
        <dsp:cNvSpPr/>
      </dsp:nvSpPr>
      <dsp:spPr>
        <a:xfrm>
          <a:off x="0" y="3406001"/>
          <a:ext cx="6743700" cy="0"/>
        </a:xfrm>
        <a:prstGeom prst="line">
          <a:avLst/>
        </a:prstGeom>
        <a:solidFill>
          <a:schemeClr val="accent2">
            <a:hueOff val="4774846"/>
            <a:satOff val="8100"/>
            <a:lumOff val="-294"/>
            <a:alphaOff val="0"/>
          </a:schemeClr>
        </a:solidFill>
        <a:ln w="12700" cap="flat" cmpd="sng" algn="ctr">
          <a:solidFill>
            <a:schemeClr val="accent2">
              <a:hueOff val="4774846"/>
              <a:satOff val="8100"/>
              <a:lumOff val="-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8ED0E-8CE6-40FE-B3ED-88964348EC19}">
      <dsp:nvSpPr>
        <dsp:cNvPr id="0" name=""/>
        <dsp:cNvSpPr/>
      </dsp:nvSpPr>
      <dsp:spPr>
        <a:xfrm>
          <a:off x="0" y="3406001"/>
          <a:ext cx="6743700" cy="113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For </a:t>
          </a:r>
          <a:r>
            <a:rPr lang="en-US" sz="3100" kern="1200" dirty="0" smtClean="0"/>
            <a:t>explaining </a:t>
          </a:r>
          <a:r>
            <a:rPr lang="en-US" sz="3100" kern="1200" dirty="0"/>
            <a:t>the details of 3d printing concept </a:t>
          </a:r>
        </a:p>
      </dsp:txBody>
      <dsp:txXfrm>
        <a:off x="0" y="3406001"/>
        <a:ext cx="6743700" cy="1135102"/>
      </dsp:txXfrm>
    </dsp:sp>
    <dsp:sp modelId="{10AF7C1B-088E-4B21-8A23-1BFD20712D52}">
      <dsp:nvSpPr>
        <dsp:cNvPr id="0" name=""/>
        <dsp:cNvSpPr/>
      </dsp:nvSpPr>
      <dsp:spPr>
        <a:xfrm>
          <a:off x="0" y="4541104"/>
          <a:ext cx="6743700"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288962-7AA1-402D-A1E3-A40386B84CD1}">
      <dsp:nvSpPr>
        <dsp:cNvPr id="0" name=""/>
        <dsp:cNvSpPr/>
      </dsp:nvSpPr>
      <dsp:spPr>
        <a:xfrm>
          <a:off x="0" y="4541104"/>
          <a:ext cx="6743700" cy="1135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For college use </a:t>
          </a:r>
        </a:p>
      </dsp:txBody>
      <dsp:txXfrm>
        <a:off x="0" y="4541104"/>
        <a:ext cx="6743700" cy="1135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57467-53F0-4BEC-99C9-57FD6E32F4FF}">
      <dsp:nvSpPr>
        <dsp:cNvPr id="0" name=""/>
        <dsp:cNvSpPr/>
      </dsp:nvSpPr>
      <dsp:spPr>
        <a:xfrm>
          <a:off x="2964" y="254305"/>
          <a:ext cx="2351960" cy="141117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•Buying of product </a:t>
          </a:r>
        </a:p>
      </dsp:txBody>
      <dsp:txXfrm>
        <a:off x="2964" y="254305"/>
        <a:ext cx="2351960" cy="1411176"/>
      </dsp:txXfrm>
    </dsp:sp>
    <dsp:sp modelId="{BD7F8105-1D26-4A5D-89C3-61C020A4BD43}">
      <dsp:nvSpPr>
        <dsp:cNvPr id="0" name=""/>
        <dsp:cNvSpPr/>
      </dsp:nvSpPr>
      <dsp:spPr>
        <a:xfrm>
          <a:off x="2590121" y="254305"/>
          <a:ext cx="2351960" cy="1411176"/>
        </a:xfrm>
        <a:prstGeom prst="rect">
          <a:avLst/>
        </a:prstGeom>
        <a:solidFill>
          <a:schemeClr val="accent2">
            <a:hueOff val="1061077"/>
            <a:satOff val="1800"/>
            <a:lumOff val="-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•Assembly of parts</a:t>
          </a:r>
        </a:p>
      </dsp:txBody>
      <dsp:txXfrm>
        <a:off x="2590121" y="254305"/>
        <a:ext cx="2351960" cy="1411176"/>
      </dsp:txXfrm>
    </dsp:sp>
    <dsp:sp modelId="{86B566CF-3F27-4858-A55C-41268712E432}">
      <dsp:nvSpPr>
        <dsp:cNvPr id="0" name=""/>
        <dsp:cNvSpPr/>
      </dsp:nvSpPr>
      <dsp:spPr>
        <a:xfrm>
          <a:off x="5177278" y="254305"/>
          <a:ext cx="2351960" cy="1411176"/>
        </a:xfrm>
        <a:prstGeom prst="rect">
          <a:avLst/>
        </a:prstGeom>
        <a:solidFill>
          <a:schemeClr val="accent2">
            <a:hueOff val="2122154"/>
            <a:satOff val="3600"/>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•Connection of parts</a:t>
          </a:r>
        </a:p>
      </dsp:txBody>
      <dsp:txXfrm>
        <a:off x="5177278" y="254305"/>
        <a:ext cx="2351960" cy="1411176"/>
      </dsp:txXfrm>
    </dsp:sp>
    <dsp:sp modelId="{2C32EBE1-BC5E-45C0-B5BC-F6B748FF658C}">
      <dsp:nvSpPr>
        <dsp:cNvPr id="0" name=""/>
        <dsp:cNvSpPr/>
      </dsp:nvSpPr>
      <dsp:spPr>
        <a:xfrm>
          <a:off x="7764434" y="254305"/>
          <a:ext cx="2351960" cy="1411176"/>
        </a:xfrm>
        <a:prstGeom prst="rect">
          <a:avLst/>
        </a:prstGeom>
        <a:solidFill>
          <a:schemeClr val="accent2">
            <a:hueOff val="3183231"/>
            <a:satOff val="54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•Programing of Arduino</a:t>
          </a:r>
        </a:p>
      </dsp:txBody>
      <dsp:txXfrm>
        <a:off x="7764434" y="254305"/>
        <a:ext cx="2351960" cy="1411176"/>
      </dsp:txXfrm>
    </dsp:sp>
    <dsp:sp modelId="{A2379322-0094-4E5D-9305-C0DE7D9251D8}">
      <dsp:nvSpPr>
        <dsp:cNvPr id="0" name=""/>
        <dsp:cNvSpPr/>
      </dsp:nvSpPr>
      <dsp:spPr>
        <a:xfrm>
          <a:off x="1296543" y="1900678"/>
          <a:ext cx="2351960" cy="1411176"/>
        </a:xfrm>
        <a:prstGeom prst="rect">
          <a:avLst/>
        </a:prstGeom>
        <a:solidFill>
          <a:schemeClr val="accent2">
            <a:hueOff val="4244308"/>
            <a:satOff val="7200"/>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•3D model of object </a:t>
          </a:r>
        </a:p>
      </dsp:txBody>
      <dsp:txXfrm>
        <a:off x="1296543" y="1900678"/>
        <a:ext cx="2351960" cy="1411176"/>
      </dsp:txXfrm>
    </dsp:sp>
    <dsp:sp modelId="{C727F983-B7B1-46BF-A9F5-342BF550E63C}">
      <dsp:nvSpPr>
        <dsp:cNvPr id="0" name=""/>
        <dsp:cNvSpPr/>
      </dsp:nvSpPr>
      <dsp:spPr>
        <a:xfrm>
          <a:off x="3883699" y="1900678"/>
          <a:ext cx="2351960" cy="1411176"/>
        </a:xfrm>
        <a:prstGeom prst="rect">
          <a:avLst/>
        </a:prstGeom>
        <a:solidFill>
          <a:schemeClr val="accent2">
            <a:hueOff val="5305384"/>
            <a:satOff val="9000"/>
            <a:lumOff val="-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•Convert to STL file format </a:t>
          </a:r>
        </a:p>
      </dsp:txBody>
      <dsp:txXfrm>
        <a:off x="3883699" y="1900678"/>
        <a:ext cx="2351960" cy="1411176"/>
      </dsp:txXfrm>
    </dsp:sp>
    <dsp:sp modelId="{96066DAE-7559-4E6C-9FE9-D1EF8633F30E}">
      <dsp:nvSpPr>
        <dsp:cNvPr id="0" name=""/>
        <dsp:cNvSpPr/>
      </dsp:nvSpPr>
      <dsp:spPr>
        <a:xfrm>
          <a:off x="6470856" y="1900678"/>
          <a:ext cx="2351960" cy="1411176"/>
        </a:xfrm>
        <a:prstGeom prst="rect">
          <a:avLst/>
        </a:prstGeom>
        <a:solidFill>
          <a:schemeClr val="accent2">
            <a:hueOff val="6366461"/>
            <a:satOff val="108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t>•Printing of final product</a:t>
          </a:r>
        </a:p>
      </dsp:txBody>
      <dsp:txXfrm>
        <a:off x="6470856" y="1900678"/>
        <a:ext cx="2351960" cy="14111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7161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593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447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895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212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2057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2090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6413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959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284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77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4358027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Arduino" TargetMode="External"/><Relationship Id="rId3" Type="http://schemas.openxmlformats.org/officeDocument/2006/relationships/hyperlink" Target="https://en.wikipedia.org/wiki/Open-source_software" TargetMode="External"/><Relationship Id="rId7" Type="http://schemas.openxmlformats.org/officeDocument/2006/relationships/hyperlink" Target="https://en.wikipedia.org/wiki/3D_printing"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en.wikipedia.org/wiki/Fused_filament_fabrication" TargetMode="External"/><Relationship Id="rId5" Type="http://schemas.openxmlformats.org/officeDocument/2006/relationships/hyperlink" Target="https://en.wikipedia.org/wiki/RepRap_project" TargetMode="External"/><Relationship Id="rId4" Type="http://schemas.openxmlformats.org/officeDocument/2006/relationships/hyperlink" Target="https://en.wikipedia.org/wiki/Firmware" TargetMode="Externa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outdoor, player, screenshot&#10;&#10;Description automatically generated">
            <a:extLst>
              <a:ext uri="{FF2B5EF4-FFF2-40B4-BE49-F238E27FC236}">
                <a16:creationId xmlns:a16="http://schemas.microsoft.com/office/drawing/2014/main" xmlns="" id="{DA309D0F-5CF4-41B3-BFD2-1394FEC778F4}"/>
              </a:ext>
            </a:extLst>
          </p:cNvPr>
          <p:cNvPicPr>
            <a:picLocks noChangeAspect="1"/>
          </p:cNvPicPr>
          <p:nvPr/>
        </p:nvPicPr>
        <p:blipFill>
          <a:blip r:embed="rId2"/>
          <a:stretch>
            <a:fillRect/>
          </a:stretch>
        </p:blipFill>
        <p:spPr>
          <a:xfrm>
            <a:off x="5038366" y="106662"/>
            <a:ext cx="2100891" cy="1008752"/>
          </a:xfrm>
          <a:prstGeom prst="rect">
            <a:avLst/>
          </a:prstGeom>
        </p:spPr>
      </p:pic>
      <p:sp>
        <p:nvSpPr>
          <p:cNvPr id="3" name="TextBox 2">
            <a:extLst>
              <a:ext uri="{FF2B5EF4-FFF2-40B4-BE49-F238E27FC236}">
                <a16:creationId xmlns:a16="http://schemas.microsoft.com/office/drawing/2014/main" xmlns="" id="{D69922AD-49CD-4E5F-85A9-721D574D2339}"/>
              </a:ext>
            </a:extLst>
          </p:cNvPr>
          <p:cNvSpPr txBox="1"/>
          <p:nvPr/>
        </p:nvSpPr>
        <p:spPr>
          <a:xfrm>
            <a:off x="1920815" y="1518249"/>
            <a:ext cx="83503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555F6C"/>
                </a:solidFill>
              </a:rPr>
              <a:t>MGM’S POLYTECHNIC,</a:t>
            </a:r>
            <a:r>
              <a:rPr lang="en-US" sz="2800" spc="-50">
                <a:solidFill>
                  <a:srgbClr val="555F6C"/>
                </a:solidFill>
              </a:rPr>
              <a:t> </a:t>
            </a:r>
            <a:r>
              <a:rPr lang="en-US" sz="2800">
                <a:solidFill>
                  <a:srgbClr val="555F6C"/>
                </a:solidFill>
              </a:rPr>
              <a:t>AURANGABAD.</a:t>
            </a:r>
            <a:r>
              <a:rPr lang="en-US" sz="2800"/>
              <a:t/>
            </a:r>
            <a:br>
              <a:rPr lang="en-US" sz="2800"/>
            </a:br>
            <a:r>
              <a:rPr lang="en-US" sz="2800" spc="-35">
                <a:solidFill>
                  <a:srgbClr val="572314"/>
                </a:solidFill>
              </a:rPr>
              <a:t>               Mechanical Department                       </a:t>
            </a:r>
            <a:endParaRPr lang="en-US" sz="2400"/>
          </a:p>
        </p:txBody>
      </p:sp>
      <p:sp>
        <p:nvSpPr>
          <p:cNvPr id="5" name="TextBox 4">
            <a:extLst>
              <a:ext uri="{FF2B5EF4-FFF2-40B4-BE49-F238E27FC236}">
                <a16:creationId xmlns:a16="http://schemas.microsoft.com/office/drawing/2014/main" xmlns="" id="{C7EE1E8B-1BBB-4FCF-8A2D-BF887BD07C3B}"/>
              </a:ext>
            </a:extLst>
          </p:cNvPr>
          <p:cNvSpPr txBox="1"/>
          <p:nvPr/>
        </p:nvSpPr>
        <p:spPr>
          <a:xfrm>
            <a:off x="3991155" y="2510287"/>
            <a:ext cx="42240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400">
                <a:latin typeface="Times New Roman"/>
                <a:cs typeface="Times New Roman"/>
              </a:rPr>
              <a:t>Capstone project Title</a:t>
            </a:r>
          </a:p>
        </p:txBody>
      </p:sp>
      <p:sp>
        <p:nvSpPr>
          <p:cNvPr id="6" name="TextBox 5">
            <a:extLst>
              <a:ext uri="{FF2B5EF4-FFF2-40B4-BE49-F238E27FC236}">
                <a16:creationId xmlns:a16="http://schemas.microsoft.com/office/drawing/2014/main" xmlns="" id="{1DAEBE91-DA93-4F40-8A8F-C6F3A51CFB00}"/>
              </a:ext>
            </a:extLst>
          </p:cNvPr>
          <p:cNvSpPr txBox="1"/>
          <p:nvPr/>
        </p:nvSpPr>
        <p:spPr>
          <a:xfrm>
            <a:off x="1288212" y="3042249"/>
            <a:ext cx="961557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400">
                <a:solidFill>
                  <a:srgbClr val="FF0000"/>
                </a:solidFill>
                <a:latin typeface="Times New Roman"/>
                <a:cs typeface="Times New Roman"/>
              </a:rPr>
              <a:t>3D PRINTER</a:t>
            </a:r>
          </a:p>
        </p:txBody>
      </p:sp>
      <p:sp>
        <p:nvSpPr>
          <p:cNvPr id="7" name="TextBox 6">
            <a:extLst>
              <a:ext uri="{FF2B5EF4-FFF2-40B4-BE49-F238E27FC236}">
                <a16:creationId xmlns:a16="http://schemas.microsoft.com/office/drawing/2014/main" xmlns="" id="{A499BD0A-8D00-4ADF-BA8F-C563D949BCE0}"/>
              </a:ext>
            </a:extLst>
          </p:cNvPr>
          <p:cNvSpPr txBox="1"/>
          <p:nvPr/>
        </p:nvSpPr>
        <p:spPr>
          <a:xfrm>
            <a:off x="5874589" y="368923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rPr>
              <a:t>by </a:t>
            </a:r>
            <a:endParaRPr lang="en-US"/>
          </a:p>
        </p:txBody>
      </p:sp>
      <p:sp>
        <p:nvSpPr>
          <p:cNvPr id="8" name="TextBox 7">
            <a:extLst>
              <a:ext uri="{FF2B5EF4-FFF2-40B4-BE49-F238E27FC236}">
                <a16:creationId xmlns:a16="http://schemas.microsoft.com/office/drawing/2014/main" xmlns="" id="{0BD43AFE-32F3-4939-A1A3-0645E31F04B3}"/>
              </a:ext>
            </a:extLst>
          </p:cNvPr>
          <p:cNvSpPr txBox="1"/>
          <p:nvPr/>
        </p:nvSpPr>
        <p:spPr>
          <a:xfrm>
            <a:off x="3042250" y="4134928"/>
            <a:ext cx="82209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t>Veersing</a:t>
            </a:r>
            <a:r>
              <a:rPr lang="en-US" sz="2400"/>
              <a:t> Pardeshi                         32112</a:t>
            </a:r>
          </a:p>
          <a:p>
            <a:r>
              <a:rPr lang="en-US" sz="2400">
                <a:ea typeface="+mn-lt"/>
                <a:cs typeface="+mn-lt"/>
              </a:rPr>
              <a:t>Mohammed </a:t>
            </a:r>
            <a:r>
              <a:rPr lang="en-US" sz="2400" err="1">
                <a:ea typeface="+mn-lt"/>
                <a:cs typeface="+mn-lt"/>
              </a:rPr>
              <a:t>saad</a:t>
            </a:r>
            <a:r>
              <a:rPr lang="en-US" sz="2400">
                <a:ea typeface="+mn-lt"/>
                <a:cs typeface="+mn-lt"/>
              </a:rPr>
              <a:t>                        32115</a:t>
            </a:r>
          </a:p>
          <a:p>
            <a:r>
              <a:rPr lang="en-US" sz="2400">
                <a:ea typeface="+mn-lt"/>
                <a:cs typeface="+mn-lt"/>
              </a:rPr>
              <a:t>Arvind </a:t>
            </a:r>
            <a:r>
              <a:rPr lang="en-US" sz="2400" err="1">
                <a:ea typeface="+mn-lt"/>
                <a:cs typeface="+mn-lt"/>
              </a:rPr>
              <a:t>gaikwad</a:t>
            </a:r>
            <a:r>
              <a:rPr lang="en-US" sz="2400">
                <a:ea typeface="+mn-lt"/>
                <a:cs typeface="+mn-lt"/>
              </a:rPr>
              <a:t>                            32108</a:t>
            </a:r>
          </a:p>
          <a:p>
            <a:r>
              <a:rPr lang="en-US" sz="2400">
                <a:ea typeface="+mn-lt"/>
                <a:cs typeface="+mn-lt"/>
              </a:rPr>
              <a:t>Raees </a:t>
            </a:r>
            <a:r>
              <a:rPr lang="en-US" sz="2400" err="1">
                <a:ea typeface="+mn-lt"/>
                <a:cs typeface="+mn-lt"/>
              </a:rPr>
              <a:t>ather</a:t>
            </a:r>
            <a:r>
              <a:rPr lang="en-US" sz="2400">
                <a:ea typeface="+mn-lt"/>
                <a:cs typeface="+mn-lt"/>
              </a:rPr>
              <a:t> </a:t>
            </a:r>
            <a:r>
              <a:rPr lang="en-US" sz="2400" err="1">
                <a:ea typeface="+mn-lt"/>
                <a:cs typeface="+mn-lt"/>
              </a:rPr>
              <a:t>ali</a:t>
            </a:r>
            <a:r>
              <a:rPr lang="en-US" sz="2400">
                <a:ea typeface="+mn-lt"/>
                <a:cs typeface="+mn-lt"/>
              </a:rPr>
              <a:t>                              32219</a:t>
            </a:r>
            <a:endParaRPr lang="en-US" sz="2400"/>
          </a:p>
        </p:txBody>
      </p:sp>
      <p:sp>
        <p:nvSpPr>
          <p:cNvPr id="10" name="TextBox 9">
            <a:extLst>
              <a:ext uri="{FF2B5EF4-FFF2-40B4-BE49-F238E27FC236}">
                <a16:creationId xmlns:a16="http://schemas.microsoft.com/office/drawing/2014/main" xmlns="" id="{0D67E5FF-ECA7-49E6-9FA8-BF1D44D05959}"/>
              </a:ext>
            </a:extLst>
          </p:cNvPr>
          <p:cNvSpPr txBox="1"/>
          <p:nvPr/>
        </p:nvSpPr>
        <p:spPr>
          <a:xfrm>
            <a:off x="9167004" y="5702061"/>
            <a:ext cx="27000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Under the Guidance  Of</a:t>
            </a:r>
            <a:endParaRPr lang="en-US" dirty="0"/>
          </a:p>
          <a:p>
            <a:r>
              <a:rPr lang="en-US" dirty="0">
                <a:ea typeface="+mn-lt"/>
                <a:cs typeface="+mn-lt"/>
              </a:rPr>
              <a:t>  Prof.  </a:t>
            </a:r>
            <a:r>
              <a:rPr lang="en-US" dirty="0" err="1">
                <a:ea typeface="+mn-lt"/>
                <a:cs typeface="+mn-lt"/>
              </a:rPr>
              <a:t>Shingare</a:t>
            </a:r>
            <a:r>
              <a:rPr lang="en-US" dirty="0">
                <a:ea typeface="+mn-lt"/>
                <a:cs typeface="+mn-lt"/>
              </a:rPr>
              <a:t> R.P.</a:t>
            </a:r>
            <a:endParaRPr lang="en-US" dirty="0" err="1"/>
          </a:p>
          <a:p>
            <a:pPr algn="l"/>
            <a:endParaRPr lang="en-US"/>
          </a:p>
        </p:txBody>
      </p:sp>
    </p:spTree>
    <p:extLst>
      <p:ext uri="{BB962C8B-B14F-4D97-AF65-F5344CB8AC3E}">
        <p14:creationId xmlns:p14="http://schemas.microsoft.com/office/powerpoint/2010/main" val="2520518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6B92FAF7-0AD3-4B47-9111-D0E9CD79E2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xmlns="" id="{D6A77139-BADB-4B2C-BD41-B67A4D37D75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25" name="Freeform: Shape 24">
              <a:extLst>
                <a:ext uri="{FF2B5EF4-FFF2-40B4-BE49-F238E27FC236}">
                  <a16:creationId xmlns:a16="http://schemas.microsoft.com/office/drawing/2014/main" xmlns="" id="{DAC7B25D-E1A6-459A-B45A-1912B0CD95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Shape 25">
              <a:extLst>
                <a:ext uri="{FF2B5EF4-FFF2-40B4-BE49-F238E27FC236}">
                  <a16:creationId xmlns:a16="http://schemas.microsoft.com/office/drawing/2014/main" xmlns="" id="{920A7C7E-00F6-490C-A8E7-5167EA6A4B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Freeform: Shape 26">
              <a:extLst>
                <a:ext uri="{FF2B5EF4-FFF2-40B4-BE49-F238E27FC236}">
                  <a16:creationId xmlns:a16="http://schemas.microsoft.com/office/drawing/2014/main" xmlns="" id="{2E166FC5-8F23-41C3-879A-BFF8D5B705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Freeform: Shape 27">
              <a:extLst>
                <a:ext uri="{FF2B5EF4-FFF2-40B4-BE49-F238E27FC236}">
                  <a16:creationId xmlns:a16="http://schemas.microsoft.com/office/drawing/2014/main" xmlns="" id="{5C727C6A-DB0B-482E-B0E4-4F035FC023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xmlns="" id="{2786ABD8-AB9F-46F2-A7D9-36F1F7338C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5112326" y="0"/>
            <a:ext cx="4683941" cy="3456291"/>
            <a:chOff x="4345582" y="0"/>
            <a:chExt cx="5069918" cy="3741104"/>
          </a:xfrm>
          <a:solidFill>
            <a:schemeClr val="accent5">
              <a:alpha val="5000"/>
            </a:schemeClr>
          </a:solidFill>
        </p:grpSpPr>
        <p:sp>
          <p:nvSpPr>
            <p:cNvPr id="31" name="Freeform: Shape 30">
              <a:extLst>
                <a:ext uri="{FF2B5EF4-FFF2-40B4-BE49-F238E27FC236}">
                  <a16:creationId xmlns:a16="http://schemas.microsoft.com/office/drawing/2014/main" xmlns="" id="{DB26E49F-E19A-487B-A8A4-A26128CFDC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xmlns="" id="{58E67742-7BE5-458C-BC8D-9EE8557636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xmlns="" id="{EB03BE98-6C07-41CD-ACA9-5244A3DA10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xmlns="" id="{D13CCE92-2C5E-48BC-9713-FBEEDBAE61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4A42CF7-6A1F-452E-B382-BFCEF66F39C7}"/>
              </a:ext>
            </a:extLst>
          </p:cNvPr>
          <p:cNvSpPr>
            <a:spLocks noGrp="1"/>
          </p:cNvSpPr>
          <p:nvPr>
            <p:ph type="title"/>
          </p:nvPr>
        </p:nvSpPr>
        <p:spPr>
          <a:xfrm>
            <a:off x="804671" y="802955"/>
            <a:ext cx="5291175" cy="1742297"/>
          </a:xfrm>
        </p:spPr>
        <p:txBody>
          <a:bodyPr anchor="b">
            <a:normAutofit/>
          </a:bodyPr>
          <a:lstStyle/>
          <a:p>
            <a:r>
              <a:rPr lang="en-US" sz="4800" b="1" dirty="0">
                <a:solidFill>
                  <a:schemeClr val="tx2"/>
                </a:solidFill>
                <a:cs typeface="Calibri Light"/>
              </a:rPr>
              <a:t>SOFTWARE FOR 3D PRINTING</a:t>
            </a:r>
          </a:p>
        </p:txBody>
      </p:sp>
      <p:pic>
        <p:nvPicPr>
          <p:cNvPr id="6" name="Picture 6">
            <a:extLst>
              <a:ext uri="{FF2B5EF4-FFF2-40B4-BE49-F238E27FC236}">
                <a16:creationId xmlns:a16="http://schemas.microsoft.com/office/drawing/2014/main" xmlns="" id="{660137A1-3AA6-48F4-80FD-A061A9F0A108}"/>
              </a:ext>
            </a:extLst>
          </p:cNvPr>
          <p:cNvPicPr>
            <a:picLocks noChangeAspect="1"/>
          </p:cNvPicPr>
          <p:nvPr/>
        </p:nvPicPr>
        <p:blipFill>
          <a:blip r:embed="rId2"/>
          <a:stretch>
            <a:fillRect/>
          </a:stretch>
        </p:blipFill>
        <p:spPr>
          <a:xfrm>
            <a:off x="6411981" y="139199"/>
            <a:ext cx="2088097" cy="2169192"/>
          </a:xfrm>
          <a:prstGeom prst="rect">
            <a:avLst/>
          </a:prstGeom>
        </p:spPr>
      </p:pic>
      <p:sp>
        <p:nvSpPr>
          <p:cNvPr id="3" name="Content Placeholder 2">
            <a:extLst>
              <a:ext uri="{FF2B5EF4-FFF2-40B4-BE49-F238E27FC236}">
                <a16:creationId xmlns:a16="http://schemas.microsoft.com/office/drawing/2014/main" xmlns="" id="{B9F82C60-E67C-4908-8266-02D714F43EF9}"/>
              </a:ext>
            </a:extLst>
          </p:cNvPr>
          <p:cNvSpPr>
            <a:spLocks noGrp="1"/>
          </p:cNvSpPr>
          <p:nvPr>
            <p:ph idx="1"/>
          </p:nvPr>
        </p:nvSpPr>
        <p:spPr>
          <a:xfrm>
            <a:off x="804672" y="2421682"/>
            <a:ext cx="6365456" cy="3639289"/>
          </a:xfrm>
        </p:spPr>
        <p:txBody>
          <a:bodyPr vert="horz" lIns="91440" tIns="45720" rIns="91440" bIns="45720" rtlCol="0" anchor="ctr">
            <a:normAutofit/>
          </a:bodyPr>
          <a:lstStyle/>
          <a:p>
            <a:r>
              <a:rPr lang="en-US">
                <a:solidFill>
                  <a:schemeClr val="tx2"/>
                </a:solidFill>
              </a:rPr>
              <a:t>Marlin (firmware)</a:t>
            </a:r>
            <a:endParaRPr lang="en-US">
              <a:solidFill>
                <a:schemeClr val="tx2"/>
              </a:solidFill>
              <a:cs typeface="Calibri" panose="020F0502020204030204"/>
            </a:endParaRPr>
          </a:p>
          <a:p>
            <a:r>
              <a:rPr lang="en-US" b="1">
                <a:solidFill>
                  <a:schemeClr val="tx2"/>
                </a:solidFill>
                <a:ea typeface="+mn-lt"/>
                <a:cs typeface="+mn-lt"/>
              </a:rPr>
              <a:t>Marlin</a:t>
            </a:r>
            <a:r>
              <a:rPr lang="en-US">
                <a:solidFill>
                  <a:schemeClr val="tx2"/>
                </a:solidFill>
                <a:ea typeface="+mn-lt"/>
                <a:cs typeface="+mn-lt"/>
              </a:rPr>
              <a:t> is </a:t>
            </a:r>
            <a:r>
              <a:rPr lang="en-US">
                <a:solidFill>
                  <a:schemeClr val="tx2"/>
                </a:solidFill>
                <a:ea typeface="+mn-lt"/>
                <a:cs typeface="+mn-lt"/>
                <a:hlinkClick r:id="rId3">
                  <a:extLst>
                    <a:ext uri="{A12FA001-AC4F-418D-AE19-62706E023703}">
                      <ahyp:hlinkClr xmlns:ahyp="http://schemas.microsoft.com/office/drawing/2018/hyperlinkcolor" xmlns="" val="tx"/>
                    </a:ext>
                  </a:extLst>
                </a:hlinkClick>
              </a:rPr>
              <a:t>open source</a:t>
            </a:r>
            <a:r>
              <a:rPr lang="en-US">
                <a:solidFill>
                  <a:schemeClr val="tx2"/>
                </a:solidFill>
                <a:ea typeface="+mn-lt"/>
                <a:cs typeface="+mn-lt"/>
              </a:rPr>
              <a:t> </a:t>
            </a:r>
            <a:r>
              <a:rPr lang="en-US">
                <a:solidFill>
                  <a:schemeClr val="tx2"/>
                </a:solidFill>
                <a:ea typeface="+mn-lt"/>
                <a:cs typeface="+mn-lt"/>
                <a:hlinkClick r:id="rId4">
                  <a:extLst>
                    <a:ext uri="{A12FA001-AC4F-418D-AE19-62706E023703}">
                      <ahyp:hlinkClr xmlns:ahyp="http://schemas.microsoft.com/office/drawing/2018/hyperlinkcolor" xmlns="" val="tx"/>
                    </a:ext>
                  </a:extLst>
                </a:hlinkClick>
              </a:rPr>
              <a:t>firmware</a:t>
            </a:r>
            <a:r>
              <a:rPr lang="en-US">
                <a:solidFill>
                  <a:schemeClr val="tx2"/>
                </a:solidFill>
                <a:ea typeface="+mn-lt"/>
                <a:cs typeface="+mn-lt"/>
              </a:rPr>
              <a:t> primarily designed for </a:t>
            </a:r>
            <a:r>
              <a:rPr lang="en-US">
                <a:solidFill>
                  <a:schemeClr val="tx2"/>
                </a:solidFill>
                <a:ea typeface="+mn-lt"/>
                <a:cs typeface="+mn-lt"/>
                <a:hlinkClick r:id="rId5">
                  <a:extLst>
                    <a:ext uri="{A12FA001-AC4F-418D-AE19-62706E023703}">
                      <ahyp:hlinkClr xmlns:ahyp="http://schemas.microsoft.com/office/drawing/2018/hyperlinkcolor" xmlns="" val="tx"/>
                    </a:ext>
                  </a:extLst>
                </a:hlinkClick>
              </a:rPr>
              <a:t>RepRap project</a:t>
            </a:r>
            <a:r>
              <a:rPr lang="en-US">
                <a:solidFill>
                  <a:schemeClr val="tx2"/>
                </a:solidFill>
                <a:ea typeface="+mn-lt"/>
                <a:cs typeface="+mn-lt"/>
              </a:rPr>
              <a:t> based </a:t>
            </a:r>
            <a:r>
              <a:rPr lang="en-US">
                <a:solidFill>
                  <a:schemeClr val="tx2"/>
                </a:solidFill>
                <a:ea typeface="+mn-lt"/>
                <a:cs typeface="+mn-lt"/>
                <a:hlinkClick r:id="rId6">
                  <a:extLst>
                    <a:ext uri="{A12FA001-AC4F-418D-AE19-62706E023703}">
                      <ahyp:hlinkClr xmlns:ahyp="http://schemas.microsoft.com/office/drawing/2018/hyperlinkcolor" xmlns="" val="tx"/>
                    </a:ext>
                  </a:extLst>
                </a:hlinkClick>
              </a:rPr>
              <a:t>FDM (fused deposition modelling)</a:t>
            </a:r>
            <a:r>
              <a:rPr lang="en-US">
                <a:solidFill>
                  <a:schemeClr val="tx2"/>
                </a:solidFill>
                <a:ea typeface="+mn-lt"/>
                <a:cs typeface="+mn-lt"/>
              </a:rPr>
              <a:t> </a:t>
            </a:r>
            <a:r>
              <a:rPr lang="en-US">
                <a:solidFill>
                  <a:schemeClr val="tx2"/>
                </a:solidFill>
                <a:ea typeface="+mn-lt"/>
                <a:cs typeface="+mn-lt"/>
                <a:hlinkClick r:id="rId7">
                  <a:extLst>
                    <a:ext uri="{A12FA001-AC4F-418D-AE19-62706E023703}">
                      <ahyp:hlinkClr xmlns:ahyp="http://schemas.microsoft.com/office/drawing/2018/hyperlinkcolor" xmlns="" val="tx"/>
                    </a:ext>
                  </a:extLst>
                </a:hlinkClick>
              </a:rPr>
              <a:t>3D-printers</a:t>
            </a:r>
            <a:r>
              <a:rPr lang="en-US">
                <a:solidFill>
                  <a:schemeClr val="tx2"/>
                </a:solidFill>
                <a:ea typeface="+mn-lt"/>
                <a:cs typeface="+mn-lt"/>
              </a:rPr>
              <a:t> using the </a:t>
            </a:r>
            <a:r>
              <a:rPr lang="en-US">
                <a:solidFill>
                  <a:schemeClr val="tx2"/>
                </a:solidFill>
                <a:ea typeface="+mn-lt"/>
                <a:cs typeface="+mn-lt"/>
                <a:hlinkClick r:id="rId8">
                  <a:extLst>
                    <a:ext uri="{A12FA001-AC4F-418D-AE19-62706E023703}">
                      <ahyp:hlinkClr xmlns:ahyp="http://schemas.microsoft.com/office/drawing/2018/hyperlinkcolor" xmlns="" val="tx"/>
                    </a:ext>
                  </a:extLst>
                </a:hlinkClick>
              </a:rPr>
              <a:t>Arduino</a:t>
            </a:r>
            <a:r>
              <a:rPr lang="en-US">
                <a:solidFill>
                  <a:schemeClr val="tx2"/>
                </a:solidFill>
                <a:ea typeface="+mn-lt"/>
                <a:cs typeface="+mn-lt"/>
              </a:rPr>
              <a:t> platform.</a:t>
            </a:r>
            <a:endParaRPr lang="en-US">
              <a:solidFill>
                <a:schemeClr val="tx2"/>
              </a:solidFill>
              <a:cs typeface="Calibri"/>
            </a:endParaRPr>
          </a:p>
        </p:txBody>
      </p:sp>
      <p:pic>
        <p:nvPicPr>
          <p:cNvPr id="5" name="Picture 5">
            <a:extLst>
              <a:ext uri="{FF2B5EF4-FFF2-40B4-BE49-F238E27FC236}">
                <a16:creationId xmlns:a16="http://schemas.microsoft.com/office/drawing/2014/main" xmlns="" id="{43CE13A8-436A-4473-9498-66ABF6BD5023}"/>
              </a:ext>
            </a:extLst>
          </p:cNvPr>
          <p:cNvPicPr>
            <a:picLocks noChangeAspect="1"/>
          </p:cNvPicPr>
          <p:nvPr/>
        </p:nvPicPr>
        <p:blipFill>
          <a:blip r:embed="rId9"/>
          <a:stretch>
            <a:fillRect/>
          </a:stretch>
        </p:blipFill>
        <p:spPr>
          <a:xfrm>
            <a:off x="9513775" y="3733774"/>
            <a:ext cx="2265019" cy="2873379"/>
          </a:xfrm>
          <a:prstGeom prst="rect">
            <a:avLst/>
          </a:prstGeom>
        </p:spPr>
      </p:pic>
    </p:spTree>
    <p:extLst>
      <p:ext uri="{BB962C8B-B14F-4D97-AF65-F5344CB8AC3E}">
        <p14:creationId xmlns:p14="http://schemas.microsoft.com/office/powerpoint/2010/main" val="1491323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218BF-DE35-4323-B51A-5ABD4F888104}"/>
              </a:ext>
            </a:extLst>
          </p:cNvPr>
          <p:cNvSpPr>
            <a:spLocks noGrp="1"/>
          </p:cNvSpPr>
          <p:nvPr>
            <p:ph type="title"/>
          </p:nvPr>
        </p:nvSpPr>
        <p:spPr/>
        <p:txBody>
          <a:bodyPr/>
          <a:lstStyle/>
          <a:p>
            <a:pPr algn="ctr"/>
            <a:r>
              <a:rPr lang="en-US">
                <a:ea typeface="+mj-lt"/>
                <a:cs typeface="+mj-lt"/>
              </a:rPr>
              <a:t>1.Costing of products</a:t>
            </a:r>
            <a:endParaRPr lang="en-US"/>
          </a:p>
          <a:p>
            <a:endParaRPr lang="en-US">
              <a:cs typeface="Calibri Light"/>
            </a:endParaRPr>
          </a:p>
        </p:txBody>
      </p:sp>
      <p:graphicFrame>
        <p:nvGraphicFramePr>
          <p:cNvPr id="5" name="Content Placeholder 4">
            <a:extLst>
              <a:ext uri="{FF2B5EF4-FFF2-40B4-BE49-F238E27FC236}">
                <a16:creationId xmlns:a16="http://schemas.microsoft.com/office/drawing/2014/main" xmlns="" id="{E2208E95-EEB5-4092-B6FC-157B305408EC}"/>
              </a:ext>
            </a:extLst>
          </p:cNvPr>
          <p:cNvGraphicFramePr>
            <a:graphicFrameLocks noGrp="1"/>
          </p:cNvGraphicFramePr>
          <p:nvPr>
            <p:ph idx="1"/>
            <p:extLst>
              <p:ext uri="{D42A27DB-BD31-4B8C-83A1-F6EECF244321}">
                <p14:modId xmlns:p14="http://schemas.microsoft.com/office/powerpoint/2010/main" val="224441578"/>
              </p:ext>
            </p:extLst>
          </p:nvPr>
        </p:nvGraphicFramePr>
        <p:xfrm>
          <a:off x="838200" y="1423059"/>
          <a:ext cx="10601864" cy="5076282"/>
        </p:xfrm>
        <a:graphic>
          <a:graphicData uri="http://schemas.openxmlformats.org/drawingml/2006/table">
            <a:tbl>
              <a:tblPr firstRow="1" bandRow="1">
                <a:tableStyleId>{5C22544A-7EE6-4342-B048-85BDC9FD1C3A}</a:tableStyleId>
              </a:tblPr>
              <a:tblGrid>
                <a:gridCol w="1399314">
                  <a:extLst>
                    <a:ext uri="{9D8B030D-6E8A-4147-A177-3AD203B41FA5}">
                      <a16:colId xmlns:a16="http://schemas.microsoft.com/office/drawing/2014/main" xmlns="" val="3625990661"/>
                    </a:ext>
                  </a:extLst>
                </a:gridCol>
                <a:gridCol w="3901618">
                  <a:extLst>
                    <a:ext uri="{9D8B030D-6E8A-4147-A177-3AD203B41FA5}">
                      <a16:colId xmlns:a16="http://schemas.microsoft.com/office/drawing/2014/main" xmlns="" val="2922440624"/>
                    </a:ext>
                  </a:extLst>
                </a:gridCol>
                <a:gridCol w="2650466">
                  <a:extLst>
                    <a:ext uri="{9D8B030D-6E8A-4147-A177-3AD203B41FA5}">
                      <a16:colId xmlns:a16="http://schemas.microsoft.com/office/drawing/2014/main" xmlns="" val="3777284909"/>
                    </a:ext>
                  </a:extLst>
                </a:gridCol>
                <a:gridCol w="2650466">
                  <a:extLst>
                    <a:ext uri="{9D8B030D-6E8A-4147-A177-3AD203B41FA5}">
                      <a16:colId xmlns:a16="http://schemas.microsoft.com/office/drawing/2014/main" xmlns="" val="1449390606"/>
                    </a:ext>
                  </a:extLst>
                </a:gridCol>
              </a:tblGrid>
              <a:tr h="545104">
                <a:tc>
                  <a:txBody>
                    <a:bodyPr/>
                    <a:lstStyle/>
                    <a:p>
                      <a:pPr marL="0" algn="l" rtl="0" eaLnBrk="1" latinLnBrk="0" hangingPunct="1">
                        <a:spcBef>
                          <a:spcPts val="0"/>
                        </a:spcBef>
                        <a:spcAft>
                          <a:spcPts val="0"/>
                        </a:spcAft>
                      </a:pPr>
                      <a:r>
                        <a:rPr lang="en-US" sz="1800" kern="1200">
                          <a:effectLst/>
                        </a:rPr>
                        <a:t>SR NO.</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PRODUCT NAME </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QUANTATY</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PRICE </a:t>
                      </a:r>
                      <a:endParaRPr lang="en-US">
                        <a:effectLst/>
                      </a:endParaRPr>
                    </a:p>
                  </a:txBody>
                  <a:tcPr marL="0" marR="0" marT="0" marB="0" anchor="ctr"/>
                </a:tc>
                <a:extLst>
                  <a:ext uri="{0D108BD9-81ED-4DB2-BD59-A6C34878D82A}">
                    <a16:rowId xmlns:a16="http://schemas.microsoft.com/office/drawing/2014/main" xmlns="" val="4167074467"/>
                  </a:ext>
                </a:extLst>
              </a:tr>
              <a:tr h="647311">
                <a:tc>
                  <a:txBody>
                    <a:bodyPr/>
                    <a:lstStyle/>
                    <a:p>
                      <a:pPr marL="0" algn="l"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Arduino Mega+RAMPS 1.4 Shield+4 x A49AA Stepper Driver</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1500</a:t>
                      </a:r>
                      <a:endParaRPr lang="en-US">
                        <a:effectLst/>
                      </a:endParaRPr>
                    </a:p>
                  </a:txBody>
                  <a:tcPr marL="0" marR="0" marT="0" marB="0" anchor="ctr"/>
                </a:tc>
                <a:extLst>
                  <a:ext uri="{0D108BD9-81ED-4DB2-BD59-A6C34878D82A}">
                    <a16:rowId xmlns:a16="http://schemas.microsoft.com/office/drawing/2014/main" xmlns="" val="2365988258"/>
                  </a:ext>
                </a:extLst>
              </a:tr>
              <a:tr h="545104">
                <a:tc>
                  <a:txBody>
                    <a:bodyPr/>
                    <a:lstStyle/>
                    <a:p>
                      <a:pPr marL="0" algn="l" rtl="0" eaLnBrk="1" latinLnBrk="0" hangingPunct="1">
                        <a:spcBef>
                          <a:spcPts val="0"/>
                        </a:spcBef>
                        <a:spcAft>
                          <a:spcPts val="0"/>
                        </a:spcAft>
                      </a:pPr>
                      <a:r>
                        <a:rPr lang="en-US" sz="1800" kern="1200">
                          <a:effectLst/>
                        </a:rPr>
                        <a:t>2</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Nema 17 Stepper motor</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4</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3000</a:t>
                      </a:r>
                      <a:endParaRPr lang="en-US">
                        <a:effectLst/>
                      </a:endParaRPr>
                    </a:p>
                  </a:txBody>
                  <a:tcPr marL="0" marR="0" marT="0" marB="0" anchor="ctr"/>
                </a:tc>
                <a:extLst>
                  <a:ext uri="{0D108BD9-81ED-4DB2-BD59-A6C34878D82A}">
                    <a16:rowId xmlns:a16="http://schemas.microsoft.com/office/drawing/2014/main" xmlns="" val="653910924"/>
                  </a:ext>
                </a:extLst>
              </a:tr>
              <a:tr h="528070">
                <a:tc>
                  <a:txBody>
                    <a:bodyPr/>
                    <a:lstStyle/>
                    <a:p>
                      <a:pPr marL="0" algn="l" rtl="0" eaLnBrk="1" latinLnBrk="0" hangingPunct="1">
                        <a:spcBef>
                          <a:spcPts val="0"/>
                        </a:spcBef>
                        <a:spcAft>
                          <a:spcPts val="0"/>
                        </a:spcAft>
                      </a:pPr>
                      <a:r>
                        <a:rPr lang="en-US" sz="1800" kern="1200">
                          <a:effectLst/>
                        </a:rPr>
                        <a:t>3</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Endstops</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4</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300</a:t>
                      </a:r>
                      <a:endParaRPr lang="en-US">
                        <a:effectLst/>
                      </a:endParaRPr>
                    </a:p>
                  </a:txBody>
                  <a:tcPr marL="0" marR="0" marT="0" marB="0" anchor="ctr"/>
                </a:tc>
                <a:extLst>
                  <a:ext uri="{0D108BD9-81ED-4DB2-BD59-A6C34878D82A}">
                    <a16:rowId xmlns:a16="http://schemas.microsoft.com/office/drawing/2014/main" xmlns="" val="2722743259"/>
                  </a:ext>
                </a:extLst>
              </a:tr>
              <a:tr h="528070">
                <a:tc>
                  <a:txBody>
                    <a:bodyPr/>
                    <a:lstStyle/>
                    <a:p>
                      <a:pPr marL="0" algn="l" rtl="0" eaLnBrk="1" latinLnBrk="0" hangingPunct="1">
                        <a:spcBef>
                          <a:spcPts val="0"/>
                        </a:spcBef>
                        <a:spcAft>
                          <a:spcPts val="0"/>
                        </a:spcAft>
                      </a:pPr>
                      <a:r>
                        <a:rPr lang="en-US" sz="1800" kern="1200">
                          <a:effectLst/>
                        </a:rPr>
                        <a:t>4</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E3D Hotend</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450</a:t>
                      </a:r>
                      <a:endParaRPr lang="en-US">
                        <a:effectLst/>
                      </a:endParaRPr>
                    </a:p>
                  </a:txBody>
                  <a:tcPr marL="0" marR="0" marT="0" marB="0" anchor="ctr"/>
                </a:tc>
                <a:extLst>
                  <a:ext uri="{0D108BD9-81ED-4DB2-BD59-A6C34878D82A}">
                    <a16:rowId xmlns:a16="http://schemas.microsoft.com/office/drawing/2014/main" xmlns="" val="1005307632"/>
                  </a:ext>
                </a:extLst>
              </a:tr>
              <a:tr h="545104">
                <a:tc>
                  <a:txBody>
                    <a:bodyPr/>
                    <a:lstStyle/>
                    <a:p>
                      <a:pPr marL="0" algn="l" rtl="0" eaLnBrk="1" latinLnBrk="0" hangingPunct="1">
                        <a:spcBef>
                          <a:spcPts val="0"/>
                        </a:spcBef>
                        <a:spcAft>
                          <a:spcPts val="0"/>
                        </a:spcAft>
                      </a:pPr>
                      <a:r>
                        <a:rPr lang="en-US" sz="1800" kern="1200">
                          <a:effectLst/>
                        </a:rPr>
                        <a:t>5</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240watt Power Supply-</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1000</a:t>
                      </a:r>
                      <a:endParaRPr lang="en-US">
                        <a:effectLst/>
                      </a:endParaRPr>
                    </a:p>
                  </a:txBody>
                  <a:tcPr marL="0" marR="0" marT="0" marB="0" anchor="ctr"/>
                </a:tc>
                <a:extLst>
                  <a:ext uri="{0D108BD9-81ED-4DB2-BD59-A6C34878D82A}">
                    <a16:rowId xmlns:a16="http://schemas.microsoft.com/office/drawing/2014/main" xmlns="" val="228993925"/>
                  </a:ext>
                </a:extLst>
              </a:tr>
              <a:tr h="545104">
                <a:tc>
                  <a:txBody>
                    <a:bodyPr/>
                    <a:lstStyle/>
                    <a:p>
                      <a:pPr marL="0" algn="l" rtl="0" eaLnBrk="1" latinLnBrk="0" hangingPunct="1">
                        <a:spcBef>
                          <a:spcPts val="0"/>
                        </a:spcBef>
                        <a:spcAft>
                          <a:spcPts val="0"/>
                        </a:spcAft>
                      </a:pPr>
                      <a:r>
                        <a:rPr lang="en-US" sz="1800" kern="1200">
                          <a:effectLst/>
                        </a:rPr>
                        <a:t>6</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LCD Display(optional</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200</a:t>
                      </a:r>
                      <a:endParaRPr lang="en-US">
                        <a:effectLst/>
                      </a:endParaRPr>
                    </a:p>
                  </a:txBody>
                  <a:tcPr marL="0" marR="0" marT="0" marB="0" anchor="ctr"/>
                </a:tc>
                <a:extLst>
                  <a:ext uri="{0D108BD9-81ED-4DB2-BD59-A6C34878D82A}">
                    <a16:rowId xmlns:a16="http://schemas.microsoft.com/office/drawing/2014/main" xmlns="" val="1303524504"/>
                  </a:ext>
                </a:extLst>
              </a:tr>
              <a:tr h="545104">
                <a:tc>
                  <a:txBody>
                    <a:bodyPr/>
                    <a:lstStyle/>
                    <a:p>
                      <a:pPr marL="0" algn="l" rtl="0" eaLnBrk="1" latinLnBrk="0" hangingPunct="1">
                        <a:spcBef>
                          <a:spcPts val="0"/>
                        </a:spcBef>
                        <a:spcAft>
                          <a:spcPts val="0"/>
                        </a:spcAft>
                      </a:pPr>
                      <a:r>
                        <a:rPr lang="en-US" sz="1800" kern="1200">
                          <a:effectLst/>
                        </a:rPr>
                        <a:t>7</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MK8 Extruder</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250</a:t>
                      </a:r>
                      <a:endParaRPr lang="en-US">
                        <a:effectLst/>
                      </a:endParaRPr>
                    </a:p>
                  </a:txBody>
                  <a:tcPr marL="0" marR="0" marT="0" marB="0" anchor="ctr"/>
                </a:tc>
                <a:extLst>
                  <a:ext uri="{0D108BD9-81ED-4DB2-BD59-A6C34878D82A}">
                    <a16:rowId xmlns:a16="http://schemas.microsoft.com/office/drawing/2014/main" xmlns="" val="2182508382"/>
                  </a:ext>
                </a:extLst>
              </a:tr>
              <a:tr h="647311">
                <a:tc>
                  <a:txBody>
                    <a:bodyPr/>
                    <a:lstStyle/>
                    <a:p>
                      <a:pPr marL="0" algn="l" rtl="0" eaLnBrk="1" latinLnBrk="0" hangingPunct="1">
                        <a:spcBef>
                          <a:spcPts val="0"/>
                        </a:spcBef>
                        <a:spcAft>
                          <a:spcPts val="0"/>
                        </a:spcAft>
                      </a:pPr>
                      <a:r>
                        <a:rPr lang="en-US" sz="1800" kern="1200">
                          <a:effectLst/>
                        </a:rPr>
                        <a:t>8</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SC8UU Bearings(Replacement for LM8UU Bearings)</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2</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100</a:t>
                      </a:r>
                      <a:endParaRPr lang="en-US">
                        <a:effectLst/>
                      </a:endParaRPr>
                    </a:p>
                  </a:txBody>
                  <a:tcPr marL="0" marR="0" marT="0" marB="0" anchor="ctr"/>
                </a:tc>
                <a:extLst>
                  <a:ext uri="{0D108BD9-81ED-4DB2-BD59-A6C34878D82A}">
                    <a16:rowId xmlns:a16="http://schemas.microsoft.com/office/drawing/2014/main" xmlns="" val="4095757480"/>
                  </a:ext>
                </a:extLst>
              </a:tr>
            </a:tbl>
          </a:graphicData>
        </a:graphic>
      </p:graphicFrame>
      <p:sp>
        <p:nvSpPr>
          <p:cNvPr id="6" name="TextBox 5">
            <a:extLst>
              <a:ext uri="{FF2B5EF4-FFF2-40B4-BE49-F238E27FC236}">
                <a16:creationId xmlns:a16="http://schemas.microsoft.com/office/drawing/2014/main" xmlns="" id="{1A85C1B0-7B96-488A-8314-FE99AA08B92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063319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xmlns="" id="{7301F447-EEF7-48F5-AF73-7566EE7F64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0">
            <a:extLst>
              <a:ext uri="{FF2B5EF4-FFF2-40B4-BE49-F238E27FC236}">
                <a16:creationId xmlns:a16="http://schemas.microsoft.com/office/drawing/2014/main" xmlns="" id="{F7117410-A2A4-4085-9ADC-46744551DB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22">
            <a:extLst>
              <a:ext uri="{FF2B5EF4-FFF2-40B4-BE49-F238E27FC236}">
                <a16:creationId xmlns:a16="http://schemas.microsoft.com/office/drawing/2014/main" xmlns="" id="{99F74EB5-E547-4FB4-95F5-BCC788F3C4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xmlns="" id="{3B08E7DE-D08C-45A7-858C-2EE9F8F83D2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0" name="Content Placeholder 9">
            <a:extLst>
              <a:ext uri="{FF2B5EF4-FFF2-40B4-BE49-F238E27FC236}">
                <a16:creationId xmlns:a16="http://schemas.microsoft.com/office/drawing/2014/main" xmlns="" id="{D940D9A8-899F-453A-B0E8-8D27F290460B}"/>
              </a:ext>
            </a:extLst>
          </p:cNvPr>
          <p:cNvGraphicFramePr>
            <a:graphicFrameLocks noGrp="1"/>
          </p:cNvGraphicFramePr>
          <p:nvPr>
            <p:ph idx="1"/>
            <p:extLst>
              <p:ext uri="{D42A27DB-BD31-4B8C-83A1-F6EECF244321}">
                <p14:modId xmlns:p14="http://schemas.microsoft.com/office/powerpoint/2010/main" val="954114144"/>
              </p:ext>
            </p:extLst>
          </p:nvPr>
        </p:nvGraphicFramePr>
        <p:xfrm>
          <a:off x="546339" y="618226"/>
          <a:ext cx="10792224" cy="5643307"/>
        </p:xfrm>
        <a:graphic>
          <a:graphicData uri="http://schemas.openxmlformats.org/drawingml/2006/table">
            <a:tbl>
              <a:tblPr firstRow="1" bandRow="1">
                <a:tableStyleId>{5C22544A-7EE6-4342-B048-85BDC9FD1C3A}</a:tableStyleId>
              </a:tblPr>
              <a:tblGrid>
                <a:gridCol w="1460329">
                  <a:extLst>
                    <a:ext uri="{9D8B030D-6E8A-4147-A177-3AD203B41FA5}">
                      <a16:colId xmlns:a16="http://schemas.microsoft.com/office/drawing/2014/main" xmlns="" val="1701882377"/>
                    </a:ext>
                  </a:extLst>
                </a:gridCol>
                <a:gridCol w="5035948">
                  <a:extLst>
                    <a:ext uri="{9D8B030D-6E8A-4147-A177-3AD203B41FA5}">
                      <a16:colId xmlns:a16="http://schemas.microsoft.com/office/drawing/2014/main" xmlns="" val="2184494098"/>
                    </a:ext>
                  </a:extLst>
                </a:gridCol>
                <a:gridCol w="2270395">
                  <a:extLst>
                    <a:ext uri="{9D8B030D-6E8A-4147-A177-3AD203B41FA5}">
                      <a16:colId xmlns:a16="http://schemas.microsoft.com/office/drawing/2014/main" xmlns="" val="1445280559"/>
                    </a:ext>
                  </a:extLst>
                </a:gridCol>
                <a:gridCol w="2025552">
                  <a:extLst>
                    <a:ext uri="{9D8B030D-6E8A-4147-A177-3AD203B41FA5}">
                      <a16:colId xmlns:a16="http://schemas.microsoft.com/office/drawing/2014/main" xmlns="" val="2351096777"/>
                    </a:ext>
                  </a:extLst>
                </a:gridCol>
              </a:tblGrid>
              <a:tr h="471914">
                <a:tc>
                  <a:txBody>
                    <a:bodyPr/>
                    <a:lstStyle/>
                    <a:p>
                      <a:pPr marL="0" algn="l" rtl="0" eaLnBrk="1" latinLnBrk="0" hangingPunct="1">
                        <a:spcBef>
                          <a:spcPts val="0"/>
                        </a:spcBef>
                        <a:spcAft>
                          <a:spcPts val="0"/>
                        </a:spcAft>
                      </a:pPr>
                      <a:r>
                        <a:rPr lang="en-US" sz="2200" kern="1200">
                          <a:effectLst/>
                        </a:rPr>
                        <a:t>SRNO.</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PRODUCT NAME </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QUANTITY</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PRICE</a:t>
                      </a:r>
                      <a:endParaRPr lang="en-US" sz="2200">
                        <a:effectLst/>
                      </a:endParaRPr>
                    </a:p>
                  </a:txBody>
                  <a:tcPr marL="0" marR="0" marT="0" marB="0" anchor="ctr"/>
                </a:tc>
                <a:extLst>
                  <a:ext uri="{0D108BD9-81ED-4DB2-BD59-A6C34878D82A}">
                    <a16:rowId xmlns:a16="http://schemas.microsoft.com/office/drawing/2014/main" xmlns="" val="1657350445"/>
                  </a:ext>
                </a:extLst>
              </a:tr>
              <a:tr h="471914">
                <a:tc>
                  <a:txBody>
                    <a:bodyPr/>
                    <a:lstStyle/>
                    <a:p>
                      <a:pPr marL="0" algn="l" rtl="0" eaLnBrk="1" latinLnBrk="0" hangingPunct="1">
                        <a:spcBef>
                          <a:spcPts val="0"/>
                        </a:spcBef>
                        <a:spcAft>
                          <a:spcPts val="0"/>
                        </a:spcAft>
                      </a:pPr>
                      <a:r>
                        <a:rPr lang="en-US" sz="2200" kern="1200">
                          <a:effectLst/>
                        </a:rPr>
                        <a:t>9</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Stepper Motor Mount</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5</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100</a:t>
                      </a:r>
                      <a:endParaRPr lang="en-US" sz="2200">
                        <a:effectLst/>
                      </a:endParaRPr>
                    </a:p>
                  </a:txBody>
                  <a:tcPr marL="0" marR="0" marT="0" marB="0" anchor="ctr"/>
                </a:tc>
                <a:extLst>
                  <a:ext uri="{0D108BD9-81ED-4DB2-BD59-A6C34878D82A}">
                    <a16:rowId xmlns:a16="http://schemas.microsoft.com/office/drawing/2014/main" xmlns="" val="1373042580"/>
                  </a:ext>
                </a:extLst>
              </a:tr>
              <a:tr h="471914">
                <a:tc>
                  <a:txBody>
                    <a:bodyPr/>
                    <a:lstStyle/>
                    <a:p>
                      <a:pPr marL="0" algn="l" rtl="0" eaLnBrk="1" latinLnBrk="0" hangingPunct="1">
                        <a:spcBef>
                          <a:spcPts val="0"/>
                        </a:spcBef>
                        <a:spcAft>
                          <a:spcPts val="0"/>
                        </a:spcAft>
                      </a:pPr>
                      <a:r>
                        <a:rPr lang="en-US" sz="2200" kern="1200">
                          <a:effectLst/>
                        </a:rPr>
                        <a:t>10</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M3 Screws</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10</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50</a:t>
                      </a:r>
                      <a:endParaRPr lang="en-US" sz="2200">
                        <a:effectLst/>
                      </a:endParaRPr>
                    </a:p>
                  </a:txBody>
                  <a:tcPr marL="0" marR="0" marT="0" marB="0" anchor="ctr"/>
                </a:tc>
                <a:extLst>
                  <a:ext uri="{0D108BD9-81ED-4DB2-BD59-A6C34878D82A}">
                    <a16:rowId xmlns:a16="http://schemas.microsoft.com/office/drawing/2014/main" xmlns="" val="2354500675"/>
                  </a:ext>
                </a:extLst>
              </a:tr>
              <a:tr h="471914">
                <a:tc>
                  <a:txBody>
                    <a:bodyPr/>
                    <a:lstStyle/>
                    <a:p>
                      <a:pPr marL="0" algn="l" rtl="0" eaLnBrk="1" latinLnBrk="0" hangingPunct="1">
                        <a:spcBef>
                          <a:spcPts val="0"/>
                        </a:spcBef>
                        <a:spcAft>
                          <a:spcPts val="0"/>
                        </a:spcAft>
                      </a:pPr>
                      <a:r>
                        <a:rPr lang="en-US" sz="2200" kern="1200">
                          <a:effectLst/>
                        </a:rPr>
                        <a:t>11</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M3 NUTS</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10</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20</a:t>
                      </a:r>
                      <a:endParaRPr lang="en-US" sz="2200">
                        <a:effectLst/>
                      </a:endParaRPr>
                    </a:p>
                  </a:txBody>
                  <a:tcPr marL="0" marR="0" marT="0" marB="0" anchor="ctr"/>
                </a:tc>
                <a:extLst>
                  <a:ext uri="{0D108BD9-81ED-4DB2-BD59-A6C34878D82A}">
                    <a16:rowId xmlns:a16="http://schemas.microsoft.com/office/drawing/2014/main" xmlns="" val="2980669586"/>
                  </a:ext>
                </a:extLst>
              </a:tr>
              <a:tr h="471914">
                <a:tc>
                  <a:txBody>
                    <a:bodyPr/>
                    <a:lstStyle/>
                    <a:p>
                      <a:pPr marL="0" algn="l" rtl="0" eaLnBrk="1" latinLnBrk="0" hangingPunct="1">
                        <a:spcBef>
                          <a:spcPts val="0"/>
                        </a:spcBef>
                        <a:spcAft>
                          <a:spcPts val="0"/>
                        </a:spcAft>
                      </a:pPr>
                      <a:r>
                        <a:rPr lang="en-US" sz="2200" kern="1200">
                          <a:effectLst/>
                        </a:rPr>
                        <a:t>12</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3mm Acrylic sheet</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30X30 cm</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600</a:t>
                      </a:r>
                      <a:endParaRPr lang="en-US" sz="2200">
                        <a:effectLst/>
                      </a:endParaRPr>
                    </a:p>
                  </a:txBody>
                  <a:tcPr marL="0" marR="0" marT="0" marB="0" anchor="ctr"/>
                </a:tc>
                <a:extLst>
                  <a:ext uri="{0D108BD9-81ED-4DB2-BD59-A6C34878D82A}">
                    <a16:rowId xmlns:a16="http://schemas.microsoft.com/office/drawing/2014/main" xmlns="" val="1441835755"/>
                  </a:ext>
                </a:extLst>
              </a:tr>
              <a:tr h="884840">
                <a:tc>
                  <a:txBody>
                    <a:bodyPr/>
                    <a:lstStyle/>
                    <a:p>
                      <a:pPr marL="0" algn="l" rtl="0" eaLnBrk="1" latinLnBrk="0" hangingPunct="1">
                        <a:spcBef>
                          <a:spcPts val="0"/>
                        </a:spcBef>
                        <a:spcAft>
                          <a:spcPts val="0"/>
                        </a:spcAft>
                      </a:pPr>
                      <a:r>
                        <a:rPr lang="en-US" sz="2200" kern="1200">
                          <a:effectLst/>
                        </a:rPr>
                        <a:t>13</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Aluminum Channel for Frame </a:t>
                      </a:r>
                      <a:br>
                        <a:rPr lang="en-US" sz="2200" kern="1200">
                          <a:effectLst/>
                        </a:rPr>
                      </a:b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200 CM</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1000</a:t>
                      </a:r>
                      <a:endParaRPr lang="en-US" sz="2200">
                        <a:effectLst/>
                      </a:endParaRPr>
                    </a:p>
                  </a:txBody>
                  <a:tcPr marL="0" marR="0" marT="0" marB="0" anchor="ctr"/>
                </a:tc>
                <a:extLst>
                  <a:ext uri="{0D108BD9-81ED-4DB2-BD59-A6C34878D82A}">
                    <a16:rowId xmlns:a16="http://schemas.microsoft.com/office/drawing/2014/main" xmlns="" val="1124492751"/>
                  </a:ext>
                </a:extLst>
              </a:tr>
              <a:tr h="471914">
                <a:tc>
                  <a:txBody>
                    <a:bodyPr/>
                    <a:lstStyle/>
                    <a:p>
                      <a:pPr marL="0" algn="l" rtl="0" eaLnBrk="1" latinLnBrk="0" hangingPunct="1">
                        <a:spcBef>
                          <a:spcPts val="0"/>
                        </a:spcBef>
                        <a:spcAft>
                          <a:spcPts val="0"/>
                        </a:spcAft>
                      </a:pPr>
                      <a:r>
                        <a:rPr lang="en-US" sz="2200" kern="1200">
                          <a:effectLst/>
                        </a:rPr>
                        <a:t>14</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err="1">
                          <a:effectLst/>
                        </a:rPr>
                        <a:t>HeatBed</a:t>
                      </a:r>
                      <a:endParaRPr lang="en-US" sz="2200" err="1">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1</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600</a:t>
                      </a:r>
                      <a:endParaRPr lang="en-US" sz="2200">
                        <a:effectLst/>
                      </a:endParaRPr>
                    </a:p>
                  </a:txBody>
                  <a:tcPr marL="0" marR="0" marT="0" marB="0" anchor="ctr"/>
                </a:tc>
                <a:extLst>
                  <a:ext uri="{0D108BD9-81ED-4DB2-BD59-A6C34878D82A}">
                    <a16:rowId xmlns:a16="http://schemas.microsoft.com/office/drawing/2014/main" xmlns="" val="1899982828"/>
                  </a:ext>
                </a:extLst>
              </a:tr>
              <a:tr h="471914">
                <a:tc>
                  <a:txBody>
                    <a:bodyPr/>
                    <a:lstStyle/>
                    <a:p>
                      <a:pPr marL="0" algn="l" rtl="0" eaLnBrk="1" latinLnBrk="0" hangingPunct="1">
                        <a:spcBef>
                          <a:spcPts val="0"/>
                        </a:spcBef>
                        <a:spcAft>
                          <a:spcPts val="0"/>
                        </a:spcAft>
                      </a:pPr>
                      <a:r>
                        <a:rPr lang="en-US" sz="2200" kern="1200">
                          <a:effectLst/>
                        </a:rPr>
                        <a:t>15</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 x 5mmx8mm Couplers</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250</a:t>
                      </a:r>
                      <a:endParaRPr lang="en-US" sz="2200">
                        <a:effectLst/>
                      </a:endParaRPr>
                    </a:p>
                  </a:txBody>
                  <a:tcPr marL="0" marR="0" marT="0" marB="0" anchor="ctr"/>
                </a:tc>
                <a:extLst>
                  <a:ext uri="{0D108BD9-81ED-4DB2-BD59-A6C34878D82A}">
                    <a16:rowId xmlns:a16="http://schemas.microsoft.com/office/drawing/2014/main" xmlns="" val="2859823610"/>
                  </a:ext>
                </a:extLst>
              </a:tr>
              <a:tr h="471914">
                <a:tc>
                  <a:txBody>
                    <a:bodyPr/>
                    <a:lstStyle/>
                    <a:p>
                      <a:pPr marL="0" algn="l" rtl="0" eaLnBrk="1" latinLnBrk="0" hangingPunct="1">
                        <a:spcBef>
                          <a:spcPts val="0"/>
                        </a:spcBef>
                        <a:spcAft>
                          <a:spcPts val="0"/>
                        </a:spcAft>
                      </a:pPr>
                      <a:r>
                        <a:rPr lang="en-US" sz="2200" kern="1200">
                          <a:effectLst/>
                        </a:rPr>
                        <a:t>16</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GT2 Timing Belt</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1</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250</a:t>
                      </a:r>
                      <a:endParaRPr lang="en-US" sz="2200">
                        <a:effectLst/>
                      </a:endParaRPr>
                    </a:p>
                  </a:txBody>
                  <a:tcPr marL="0" marR="0" marT="0" marB="0" anchor="ctr"/>
                </a:tc>
                <a:extLst>
                  <a:ext uri="{0D108BD9-81ED-4DB2-BD59-A6C34878D82A}">
                    <a16:rowId xmlns:a16="http://schemas.microsoft.com/office/drawing/2014/main" xmlns="" val="116946712"/>
                  </a:ext>
                </a:extLst>
              </a:tr>
              <a:tr h="471914">
                <a:tc>
                  <a:txBody>
                    <a:bodyPr/>
                    <a:lstStyle/>
                    <a:p>
                      <a:pPr marL="0" algn="l" rtl="0" eaLnBrk="1" latinLnBrk="0" hangingPunct="1">
                        <a:spcBef>
                          <a:spcPts val="0"/>
                        </a:spcBef>
                        <a:spcAft>
                          <a:spcPts val="0"/>
                        </a:spcAft>
                      </a:pPr>
                      <a:r>
                        <a:rPr lang="en-US" sz="2200" kern="1200">
                          <a:effectLst/>
                        </a:rPr>
                        <a:t>17</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 x Lead Screw + Flange Nu</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2</a:t>
                      </a:r>
                      <a:endParaRPr lang="en-US" sz="2200">
                        <a:effectLst/>
                      </a:endParaRPr>
                    </a:p>
                  </a:txBody>
                  <a:tcPr marL="0" marR="0" marT="0" marB="0" anchor="ctr"/>
                </a:tc>
                <a:tc>
                  <a:txBody>
                    <a:bodyPr/>
                    <a:lstStyle/>
                    <a:p>
                      <a:pPr marL="0" algn="l" rtl="0" eaLnBrk="1" latinLnBrk="0" hangingPunct="1">
                        <a:spcBef>
                          <a:spcPts val="0"/>
                        </a:spcBef>
                        <a:spcAft>
                          <a:spcPts val="0"/>
                        </a:spcAft>
                      </a:pPr>
                      <a:r>
                        <a:rPr lang="en-US" sz="2200" kern="1200">
                          <a:effectLst/>
                        </a:rPr>
                        <a:t>500</a:t>
                      </a:r>
                      <a:endParaRPr lang="en-US" sz="2200">
                        <a:effectLst/>
                      </a:endParaRPr>
                    </a:p>
                  </a:txBody>
                  <a:tcPr marL="0" marR="0" marT="0" marB="0" anchor="ctr"/>
                </a:tc>
                <a:extLst>
                  <a:ext uri="{0D108BD9-81ED-4DB2-BD59-A6C34878D82A}">
                    <a16:rowId xmlns:a16="http://schemas.microsoft.com/office/drawing/2014/main" xmlns="" val="2651589675"/>
                  </a:ext>
                </a:extLst>
              </a:tr>
              <a:tr h="511241">
                <a:tc>
                  <a:txBody>
                    <a:bodyPr/>
                    <a:lstStyle/>
                    <a:p>
                      <a:pPr marL="0" algn="l" rtl="0" eaLnBrk="1" latinLnBrk="0" hangingPunct="1">
                        <a:spcBef>
                          <a:spcPts val="0"/>
                        </a:spcBef>
                        <a:spcAft>
                          <a:spcPts val="0"/>
                        </a:spcAft>
                      </a:pPr>
                      <a:r>
                        <a:rPr lang="en-US" sz="2800" b="1" kern="1200">
                          <a:effectLst/>
                        </a:rPr>
                        <a:t>18</a:t>
                      </a:r>
                      <a:endParaRPr lang="en-US" sz="2800" b="1">
                        <a:effectLst/>
                      </a:endParaRPr>
                    </a:p>
                  </a:txBody>
                  <a:tcPr marL="0" marR="0" marT="0" marB="0" anchor="ctr"/>
                </a:tc>
                <a:tc>
                  <a:txBody>
                    <a:bodyPr/>
                    <a:lstStyle/>
                    <a:p>
                      <a:pPr marL="0" algn="l" rtl="0" eaLnBrk="1" latinLnBrk="0" hangingPunct="1">
                        <a:spcBef>
                          <a:spcPts val="0"/>
                        </a:spcBef>
                        <a:spcAft>
                          <a:spcPts val="0"/>
                        </a:spcAft>
                      </a:pPr>
                      <a:r>
                        <a:rPr lang="en-US" sz="2800" b="1" kern="1200">
                          <a:effectLst/>
                        </a:rPr>
                        <a:t>TOTAL COSTING</a:t>
                      </a:r>
                      <a:endParaRPr lang="en-US" sz="2800" b="1">
                        <a:effectLst/>
                      </a:endParaRPr>
                    </a:p>
                  </a:txBody>
                  <a:tcPr marL="0" marR="0" marT="0" marB="0" anchor="ctr"/>
                </a:tc>
                <a:tc>
                  <a:txBody>
                    <a:bodyPr/>
                    <a:lstStyle/>
                    <a:p>
                      <a:pPr marL="0" algn="l" rtl="0" eaLnBrk="1" latinLnBrk="0" hangingPunct="1">
                        <a:spcBef>
                          <a:spcPts val="0"/>
                        </a:spcBef>
                        <a:spcAft>
                          <a:spcPts val="0"/>
                        </a:spcAft>
                      </a:pPr>
                      <a:endParaRPr lang="en-US" sz="2400" b="1">
                        <a:effectLst/>
                      </a:endParaRPr>
                    </a:p>
                  </a:txBody>
                  <a:tcPr marL="0" marR="0" marT="0" marB="0" anchor="ctr"/>
                </a:tc>
                <a:tc>
                  <a:txBody>
                    <a:bodyPr/>
                    <a:lstStyle/>
                    <a:p>
                      <a:pPr marL="0" algn="l" rtl="0" eaLnBrk="1" latinLnBrk="0" hangingPunct="1">
                        <a:spcBef>
                          <a:spcPts val="0"/>
                        </a:spcBef>
                        <a:spcAft>
                          <a:spcPts val="0"/>
                        </a:spcAft>
                      </a:pPr>
                      <a:r>
                        <a:rPr lang="en-US" sz="2800" b="1" kern="1200">
                          <a:effectLst/>
                        </a:rPr>
                        <a:t>13000 </a:t>
                      </a:r>
                      <a:r>
                        <a:rPr lang="en-US" sz="2800" b="1" kern="1200" err="1">
                          <a:effectLst/>
                        </a:rPr>
                        <a:t>rs</a:t>
                      </a:r>
                      <a:endParaRPr lang="en-US" sz="2800" b="1">
                        <a:effectLst/>
                      </a:endParaRPr>
                    </a:p>
                  </a:txBody>
                  <a:tcPr marL="0" marR="0" marT="0" marB="0" anchor="ctr"/>
                </a:tc>
                <a:extLst>
                  <a:ext uri="{0D108BD9-81ED-4DB2-BD59-A6C34878D82A}">
                    <a16:rowId xmlns:a16="http://schemas.microsoft.com/office/drawing/2014/main" xmlns="" val="164144155"/>
                  </a:ext>
                </a:extLst>
              </a:tr>
            </a:tbl>
          </a:graphicData>
        </a:graphic>
      </p:graphicFrame>
    </p:spTree>
    <p:extLst>
      <p:ext uri="{BB962C8B-B14F-4D97-AF65-F5344CB8AC3E}">
        <p14:creationId xmlns:p14="http://schemas.microsoft.com/office/powerpoint/2010/main" val="709943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xmlns="" id="{C96C8BAF-68F3-4B78-B238-35DF5D865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5">
            <a:extLst>
              <a:ext uri="{FF2B5EF4-FFF2-40B4-BE49-F238E27FC236}">
                <a16:creationId xmlns:a16="http://schemas.microsoft.com/office/drawing/2014/main" xmlns="" id="{4F4CD6D0-5A87-4BA2-A13A-0E40511C3CF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xmlns="" id="{5877EAC0-2063-444D-8EE9-72FED2E03B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2C155BF8-661A-4F4A-B4EC-923105C692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5">
            <a:extLst>
              <a:ext uri="{FF2B5EF4-FFF2-40B4-BE49-F238E27FC236}">
                <a16:creationId xmlns:a16="http://schemas.microsoft.com/office/drawing/2014/main" xmlns="" id="{1AA56C6B-44C6-4AD9-9885-D7F5E3D8BBE3}"/>
              </a:ext>
            </a:extLst>
          </p:cNvPr>
          <p:cNvPicPr>
            <a:picLocks noChangeAspect="1"/>
          </p:cNvPicPr>
          <p:nvPr/>
        </p:nvPicPr>
        <p:blipFill rotWithShape="1">
          <a:blip r:embed="rId2"/>
          <a:srcRect t="8626" r="-2" b="8625"/>
          <a:stretch/>
        </p:blipFill>
        <p:spPr>
          <a:xfrm>
            <a:off x="706568" y="2280936"/>
            <a:ext cx="3209544" cy="3258666"/>
          </a:xfrm>
          <a:prstGeom prst="rect">
            <a:avLst/>
          </a:prstGeom>
        </p:spPr>
      </p:pic>
      <p:grpSp>
        <p:nvGrpSpPr>
          <p:cNvPr id="20" name="Group 19">
            <a:extLst>
              <a:ext uri="{FF2B5EF4-FFF2-40B4-BE49-F238E27FC236}">
                <a16:creationId xmlns:a16="http://schemas.microsoft.com/office/drawing/2014/main" xmlns="" id="{E9537076-EF48-4F72-9164-FD8260D55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xmlns="" id="{689673CB-C48B-4D05-B6E4-B88CD5BAA0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96C31A20-B341-476E-8C04-A26C87E1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6" descr="A picture containing text, electronics, circuit&#10;&#10;Description automatically generated">
            <a:extLst>
              <a:ext uri="{FF2B5EF4-FFF2-40B4-BE49-F238E27FC236}">
                <a16:creationId xmlns:a16="http://schemas.microsoft.com/office/drawing/2014/main" xmlns="" id="{60D502B7-450B-4B04-BEC5-B191477D230C}"/>
              </a:ext>
            </a:extLst>
          </p:cNvPr>
          <p:cNvPicPr>
            <a:picLocks noChangeAspect="1"/>
          </p:cNvPicPr>
          <p:nvPr/>
        </p:nvPicPr>
        <p:blipFill rotWithShape="1">
          <a:blip r:embed="rId3"/>
          <a:srcRect r="760" b="-3"/>
          <a:stretch/>
        </p:blipFill>
        <p:spPr>
          <a:xfrm>
            <a:off x="4501710" y="2324071"/>
            <a:ext cx="3209544" cy="3258660"/>
          </a:xfrm>
          <a:prstGeom prst="rect">
            <a:avLst/>
          </a:prstGeom>
        </p:spPr>
      </p:pic>
      <p:grpSp>
        <p:nvGrpSpPr>
          <p:cNvPr id="24" name="Group 23">
            <a:extLst>
              <a:ext uri="{FF2B5EF4-FFF2-40B4-BE49-F238E27FC236}">
                <a16:creationId xmlns:a16="http://schemas.microsoft.com/office/drawing/2014/main" xmlns="" id="{6EFC3492-86BD-4D75-B5B4-C2DBFE0BD1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xmlns="" id="{F72E5074-2516-4705-BFF1-F508394A0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02259E4C-F24C-4180-AEC3-76255D535E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7" descr="A picture containing text&#10;&#10;Description automatically generated">
            <a:extLst>
              <a:ext uri="{FF2B5EF4-FFF2-40B4-BE49-F238E27FC236}">
                <a16:creationId xmlns:a16="http://schemas.microsoft.com/office/drawing/2014/main" xmlns="" id="{96049250-3097-40FF-B777-A14606CC52F9}"/>
              </a:ext>
            </a:extLst>
          </p:cNvPr>
          <p:cNvPicPr>
            <a:picLocks noChangeAspect="1"/>
          </p:cNvPicPr>
          <p:nvPr/>
        </p:nvPicPr>
        <p:blipFill rotWithShape="1">
          <a:blip r:embed="rId4"/>
          <a:srcRect l="18088" r="4595" b="-1"/>
          <a:stretch/>
        </p:blipFill>
        <p:spPr>
          <a:xfrm>
            <a:off x="8275887" y="2395946"/>
            <a:ext cx="3209544" cy="3258684"/>
          </a:xfrm>
          <a:prstGeom prst="rect">
            <a:avLst/>
          </a:prstGeom>
        </p:spPr>
      </p:pic>
      <p:sp>
        <p:nvSpPr>
          <p:cNvPr id="10" name="TextBox 9">
            <a:extLst>
              <a:ext uri="{FF2B5EF4-FFF2-40B4-BE49-F238E27FC236}">
                <a16:creationId xmlns:a16="http://schemas.microsoft.com/office/drawing/2014/main" xmlns="" id="{4870878D-6E77-433B-9ED1-9BDF8BDAC8A4}"/>
              </a:ext>
            </a:extLst>
          </p:cNvPr>
          <p:cNvSpPr txBox="1"/>
          <p:nvPr/>
        </p:nvSpPr>
        <p:spPr>
          <a:xfrm>
            <a:off x="785004" y="856891"/>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alibri"/>
              </a:rPr>
              <a:t>1) Nema 17 Stepper motor</a:t>
            </a:r>
            <a:endParaRPr lang="en-US" sz="3200">
              <a:cs typeface="Calibri"/>
            </a:endParaRPr>
          </a:p>
        </p:txBody>
      </p:sp>
      <p:sp>
        <p:nvSpPr>
          <p:cNvPr id="13" name="TextBox 12">
            <a:extLst>
              <a:ext uri="{FF2B5EF4-FFF2-40B4-BE49-F238E27FC236}">
                <a16:creationId xmlns:a16="http://schemas.microsoft.com/office/drawing/2014/main" xmlns="" id="{DE32E9A7-2EC3-4B04-8F16-72F4897726FF}"/>
              </a:ext>
            </a:extLst>
          </p:cNvPr>
          <p:cNvSpPr txBox="1"/>
          <p:nvPr/>
        </p:nvSpPr>
        <p:spPr>
          <a:xfrm>
            <a:off x="4493464" y="855992"/>
            <a:ext cx="32320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2) Ramps 1.4 + A4988 + Arduino Mega</a:t>
            </a:r>
          </a:p>
        </p:txBody>
      </p:sp>
      <p:sp>
        <p:nvSpPr>
          <p:cNvPr id="15" name="TextBox 14">
            <a:extLst>
              <a:ext uri="{FF2B5EF4-FFF2-40B4-BE49-F238E27FC236}">
                <a16:creationId xmlns:a16="http://schemas.microsoft.com/office/drawing/2014/main" xmlns="" id="{2488A007-F912-4CD5-B547-877017E25000}"/>
              </a:ext>
            </a:extLst>
          </p:cNvPr>
          <p:cNvSpPr txBox="1"/>
          <p:nvPr/>
        </p:nvSpPr>
        <p:spPr>
          <a:xfrm>
            <a:off x="8678174" y="856891"/>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Calibri"/>
              </a:rPr>
              <a:t>3) </a:t>
            </a:r>
            <a:r>
              <a:rPr lang="en-US" sz="3200" err="1">
                <a:latin typeface="Calibri"/>
              </a:rPr>
              <a:t>Endstops</a:t>
            </a:r>
            <a:endParaRPr lang="en-US" sz="3200" err="1"/>
          </a:p>
        </p:txBody>
      </p:sp>
    </p:spTree>
    <p:extLst>
      <p:ext uri="{BB962C8B-B14F-4D97-AF65-F5344CB8AC3E}">
        <p14:creationId xmlns:p14="http://schemas.microsoft.com/office/powerpoint/2010/main" val="3864636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C96C8BAF-68F3-4B78-B238-35DF5D865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4F4CD6D0-5A87-4BA2-A13A-0E40511C3CF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34774" y="699565"/>
            <a:ext cx="3553132" cy="5156200"/>
            <a:chOff x="7807230" y="2012810"/>
            <a:chExt cx="3251252" cy="3459865"/>
          </a:xfrm>
        </p:grpSpPr>
        <p:sp>
          <p:nvSpPr>
            <p:cNvPr id="24" name="Rectangle 23">
              <a:extLst>
                <a:ext uri="{FF2B5EF4-FFF2-40B4-BE49-F238E27FC236}">
                  <a16:creationId xmlns:a16="http://schemas.microsoft.com/office/drawing/2014/main" xmlns="" id="{5877EAC0-2063-444D-8EE9-72FED2E03B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2C155BF8-661A-4F4A-B4EC-923105C692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xmlns="" id="{C3E30766-4B8D-42BE-B546-D04FC5344817}"/>
              </a:ext>
            </a:extLst>
          </p:cNvPr>
          <p:cNvPicPr>
            <a:picLocks noChangeAspect="1"/>
          </p:cNvPicPr>
          <p:nvPr/>
        </p:nvPicPr>
        <p:blipFill>
          <a:blip r:embed="rId2"/>
          <a:stretch>
            <a:fillRect/>
          </a:stretch>
        </p:blipFill>
        <p:spPr>
          <a:xfrm>
            <a:off x="706568" y="1372891"/>
            <a:ext cx="3209544" cy="3809547"/>
          </a:xfrm>
          <a:prstGeom prst="rect">
            <a:avLst/>
          </a:prstGeom>
        </p:spPr>
      </p:pic>
      <p:grpSp>
        <p:nvGrpSpPr>
          <p:cNvPr id="27" name="Group 26">
            <a:extLst>
              <a:ext uri="{FF2B5EF4-FFF2-40B4-BE49-F238E27FC236}">
                <a16:creationId xmlns:a16="http://schemas.microsoft.com/office/drawing/2014/main" xmlns="" id="{E9537076-EF48-4F72-9164-FD8260D55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19434" y="699565"/>
            <a:ext cx="3553132" cy="5156200"/>
            <a:chOff x="7807230" y="2012810"/>
            <a:chExt cx="3251252" cy="3459865"/>
          </a:xfrm>
        </p:grpSpPr>
        <p:sp>
          <p:nvSpPr>
            <p:cNvPr id="28" name="Rectangle 27">
              <a:extLst>
                <a:ext uri="{FF2B5EF4-FFF2-40B4-BE49-F238E27FC236}">
                  <a16:creationId xmlns:a16="http://schemas.microsoft.com/office/drawing/2014/main" xmlns="" id="{689673CB-C48B-4D05-B6E4-B88CD5BAA0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96C31A20-B341-476E-8C04-A26C87E1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Text&#10;&#10;Description automatically generated">
            <a:extLst>
              <a:ext uri="{FF2B5EF4-FFF2-40B4-BE49-F238E27FC236}">
                <a16:creationId xmlns:a16="http://schemas.microsoft.com/office/drawing/2014/main" xmlns="" id="{F764C7FD-94C5-4E42-B6BD-034D73EAD8BF}"/>
              </a:ext>
            </a:extLst>
          </p:cNvPr>
          <p:cNvPicPr>
            <a:picLocks noChangeAspect="1"/>
          </p:cNvPicPr>
          <p:nvPr/>
        </p:nvPicPr>
        <p:blipFill>
          <a:blip r:embed="rId3"/>
          <a:stretch>
            <a:fillRect/>
          </a:stretch>
        </p:blipFill>
        <p:spPr>
          <a:xfrm>
            <a:off x="4487333" y="1981811"/>
            <a:ext cx="3209544" cy="2591707"/>
          </a:xfrm>
          <a:prstGeom prst="rect">
            <a:avLst/>
          </a:prstGeom>
        </p:spPr>
      </p:pic>
      <p:grpSp>
        <p:nvGrpSpPr>
          <p:cNvPr id="31" name="Group 30">
            <a:extLst>
              <a:ext uri="{FF2B5EF4-FFF2-40B4-BE49-F238E27FC236}">
                <a16:creationId xmlns:a16="http://schemas.microsoft.com/office/drawing/2014/main" xmlns="" id="{6EFC3492-86BD-4D75-B5B4-C2DBFE0BD1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104093" y="699565"/>
            <a:ext cx="3553132" cy="5156200"/>
            <a:chOff x="7807230" y="2012810"/>
            <a:chExt cx="3251252" cy="3459865"/>
          </a:xfrm>
        </p:grpSpPr>
        <p:sp>
          <p:nvSpPr>
            <p:cNvPr id="32" name="Rectangle 31">
              <a:extLst>
                <a:ext uri="{FF2B5EF4-FFF2-40B4-BE49-F238E27FC236}">
                  <a16:creationId xmlns:a16="http://schemas.microsoft.com/office/drawing/2014/main" xmlns="" id="{F72E5074-2516-4705-BFF1-F508394A0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02259E4C-F24C-4180-AEC3-76255D535E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5" descr="A picture containing electronics&#10;&#10;Description automatically generated">
            <a:extLst>
              <a:ext uri="{FF2B5EF4-FFF2-40B4-BE49-F238E27FC236}">
                <a16:creationId xmlns:a16="http://schemas.microsoft.com/office/drawing/2014/main" xmlns="" id="{4B31E187-1426-4999-863F-28CF610A7C66}"/>
              </a:ext>
            </a:extLst>
          </p:cNvPr>
          <p:cNvPicPr>
            <a:picLocks noChangeAspect="1"/>
          </p:cNvPicPr>
          <p:nvPr/>
        </p:nvPicPr>
        <p:blipFill>
          <a:blip r:embed="rId4"/>
          <a:stretch>
            <a:fillRect/>
          </a:stretch>
        </p:blipFill>
        <p:spPr>
          <a:xfrm>
            <a:off x="8275887" y="2070074"/>
            <a:ext cx="3209544" cy="2415182"/>
          </a:xfrm>
          <a:prstGeom prst="rect">
            <a:avLst/>
          </a:prstGeom>
        </p:spPr>
      </p:pic>
      <p:sp>
        <p:nvSpPr>
          <p:cNvPr id="26" name="TextBox 1">
            <a:extLst>
              <a:ext uri="{FF2B5EF4-FFF2-40B4-BE49-F238E27FC236}">
                <a16:creationId xmlns:a16="http://schemas.microsoft.com/office/drawing/2014/main" xmlns="" id="{9E19C982-0308-4DA3-93A3-6611BDAD1767}"/>
              </a:ext>
            </a:extLst>
          </p:cNvPr>
          <p:cNvSpPr txBox="1"/>
          <p:nvPr/>
        </p:nvSpPr>
        <p:spPr>
          <a:xfrm>
            <a:off x="785004" y="799382"/>
            <a:ext cx="274320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3200">
                <a:latin typeface="Calibri"/>
                <a:ea typeface="Calibri"/>
                <a:cs typeface="Calibri"/>
              </a:rPr>
              <a:t>4) E3D </a:t>
            </a:r>
            <a:r>
              <a:rPr lang="en-US" sz="3200" err="1">
                <a:latin typeface="Calibri"/>
                <a:ea typeface="Calibri"/>
                <a:cs typeface="Calibri"/>
              </a:rPr>
              <a:t>Hotend</a:t>
            </a:r>
            <a:endParaRPr lang="en-US" sz="3200">
              <a:cs typeface="Calibri"/>
            </a:endParaRPr>
          </a:p>
        </p:txBody>
      </p:sp>
      <p:sp>
        <p:nvSpPr>
          <p:cNvPr id="30" name="TextBox 1">
            <a:extLst>
              <a:ext uri="{FF2B5EF4-FFF2-40B4-BE49-F238E27FC236}">
                <a16:creationId xmlns:a16="http://schemas.microsoft.com/office/drawing/2014/main" xmlns="" id="{70100DF4-3F81-4305-B9D1-DE35FE82C6D7}"/>
              </a:ext>
            </a:extLst>
          </p:cNvPr>
          <p:cNvSpPr txBox="1"/>
          <p:nvPr/>
        </p:nvSpPr>
        <p:spPr>
          <a:xfrm>
            <a:off x="4479985" y="799381"/>
            <a:ext cx="3634596"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3200">
                <a:latin typeface="Calibri"/>
              </a:rPr>
              <a:t>5) 240watt Power Supply</a:t>
            </a:r>
            <a:endParaRPr lang="en-US" sz="3200">
              <a:cs typeface="Calibri"/>
            </a:endParaRPr>
          </a:p>
        </p:txBody>
      </p:sp>
      <p:sp>
        <p:nvSpPr>
          <p:cNvPr id="34" name="TextBox 1">
            <a:extLst>
              <a:ext uri="{FF2B5EF4-FFF2-40B4-BE49-F238E27FC236}">
                <a16:creationId xmlns:a16="http://schemas.microsoft.com/office/drawing/2014/main" xmlns="" id="{E8C78862-67F0-4913-B8DF-A62B2A592291}"/>
              </a:ext>
            </a:extLst>
          </p:cNvPr>
          <p:cNvSpPr txBox="1"/>
          <p:nvPr/>
        </p:nvSpPr>
        <p:spPr>
          <a:xfrm>
            <a:off x="8520023" y="799381"/>
            <a:ext cx="274320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t>6) LCD Display</a:t>
            </a:r>
            <a:endParaRPr lang="en-US" sz="3200">
              <a:cs typeface="Calibri"/>
            </a:endParaRPr>
          </a:p>
        </p:txBody>
      </p:sp>
    </p:spTree>
    <p:extLst>
      <p:ext uri="{BB962C8B-B14F-4D97-AF65-F5344CB8AC3E}">
        <p14:creationId xmlns:p14="http://schemas.microsoft.com/office/powerpoint/2010/main" val="2122079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C96C8BAF-68F3-4B78-B238-35DF5D865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xmlns="" id="{4F4CD6D0-5A87-4BA2-A13A-0E40511C3CF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34774" y="699565"/>
            <a:ext cx="3553132" cy="5156200"/>
            <a:chOff x="7807230" y="2012810"/>
            <a:chExt cx="3251252" cy="3459865"/>
          </a:xfrm>
        </p:grpSpPr>
        <p:sp>
          <p:nvSpPr>
            <p:cNvPr id="17" name="Rectangle 16">
              <a:extLst>
                <a:ext uri="{FF2B5EF4-FFF2-40B4-BE49-F238E27FC236}">
                  <a16:creationId xmlns:a16="http://schemas.microsoft.com/office/drawing/2014/main" xmlns="" id="{5877EAC0-2063-444D-8EE9-72FED2E03B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2C155BF8-661A-4F4A-B4EC-923105C692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7" descr="A picture containing metalware&#10;&#10;Description automatically generated">
            <a:extLst>
              <a:ext uri="{FF2B5EF4-FFF2-40B4-BE49-F238E27FC236}">
                <a16:creationId xmlns:a16="http://schemas.microsoft.com/office/drawing/2014/main" xmlns="" id="{AC2533D9-800D-4B36-A66D-C48C6C7BDEF1}"/>
              </a:ext>
            </a:extLst>
          </p:cNvPr>
          <p:cNvPicPr>
            <a:picLocks noGrp="1" noChangeAspect="1"/>
          </p:cNvPicPr>
          <p:nvPr>
            <p:ph idx="1"/>
          </p:nvPr>
        </p:nvPicPr>
        <p:blipFill>
          <a:blip r:embed="rId2"/>
          <a:stretch>
            <a:fillRect/>
          </a:stretch>
        </p:blipFill>
        <p:spPr>
          <a:xfrm>
            <a:off x="706568" y="2276742"/>
            <a:ext cx="3209544" cy="3209544"/>
          </a:xfrm>
          <a:prstGeom prst="rect">
            <a:avLst/>
          </a:prstGeom>
        </p:spPr>
      </p:pic>
      <p:grpSp>
        <p:nvGrpSpPr>
          <p:cNvPr id="20" name="Group 19">
            <a:extLst>
              <a:ext uri="{FF2B5EF4-FFF2-40B4-BE49-F238E27FC236}">
                <a16:creationId xmlns:a16="http://schemas.microsoft.com/office/drawing/2014/main" xmlns="" id="{E9537076-EF48-4F72-9164-FD8260D55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19434" y="699565"/>
            <a:ext cx="3553132" cy="5156200"/>
            <a:chOff x="7807230" y="2012810"/>
            <a:chExt cx="3251252" cy="3459865"/>
          </a:xfrm>
        </p:grpSpPr>
        <p:sp>
          <p:nvSpPr>
            <p:cNvPr id="21" name="Rectangle 20">
              <a:extLst>
                <a:ext uri="{FF2B5EF4-FFF2-40B4-BE49-F238E27FC236}">
                  <a16:creationId xmlns:a16="http://schemas.microsoft.com/office/drawing/2014/main" xmlns="" id="{689673CB-C48B-4D05-B6E4-B88CD5BAA0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96C31A20-B341-476E-8C04-A26C87E1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8" descr="A picture containing text&#10;&#10;Description automatically generated">
            <a:extLst>
              <a:ext uri="{FF2B5EF4-FFF2-40B4-BE49-F238E27FC236}">
                <a16:creationId xmlns:a16="http://schemas.microsoft.com/office/drawing/2014/main" xmlns="" id="{4C70AF83-2DA1-47D4-A053-849D384E50C1}"/>
              </a:ext>
            </a:extLst>
          </p:cNvPr>
          <p:cNvPicPr>
            <a:picLocks noChangeAspect="1"/>
          </p:cNvPicPr>
          <p:nvPr/>
        </p:nvPicPr>
        <p:blipFill>
          <a:blip r:embed="rId3"/>
          <a:stretch>
            <a:fillRect/>
          </a:stretch>
        </p:blipFill>
        <p:spPr>
          <a:xfrm>
            <a:off x="4501710" y="2176101"/>
            <a:ext cx="3209544" cy="3209544"/>
          </a:xfrm>
          <a:prstGeom prst="rect">
            <a:avLst/>
          </a:prstGeom>
        </p:spPr>
      </p:pic>
      <p:grpSp>
        <p:nvGrpSpPr>
          <p:cNvPr id="24" name="Group 23">
            <a:extLst>
              <a:ext uri="{FF2B5EF4-FFF2-40B4-BE49-F238E27FC236}">
                <a16:creationId xmlns:a16="http://schemas.microsoft.com/office/drawing/2014/main" xmlns="" id="{6EFC3492-86BD-4D75-B5B4-C2DBFE0BD1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104093" y="699565"/>
            <a:ext cx="3553132" cy="5156200"/>
            <a:chOff x="7807230" y="2012810"/>
            <a:chExt cx="3251252" cy="3459865"/>
          </a:xfrm>
        </p:grpSpPr>
        <p:sp>
          <p:nvSpPr>
            <p:cNvPr id="25" name="Rectangle 24">
              <a:extLst>
                <a:ext uri="{FF2B5EF4-FFF2-40B4-BE49-F238E27FC236}">
                  <a16:creationId xmlns:a16="http://schemas.microsoft.com/office/drawing/2014/main" xmlns="" id="{F72E5074-2516-4705-BFF1-F508394A0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02259E4C-F24C-4180-AEC3-76255D535E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9">
            <a:extLst>
              <a:ext uri="{FF2B5EF4-FFF2-40B4-BE49-F238E27FC236}">
                <a16:creationId xmlns:a16="http://schemas.microsoft.com/office/drawing/2014/main" xmlns="" id="{CDD54461-4346-46A1-8656-42FAB0353FB2}"/>
              </a:ext>
            </a:extLst>
          </p:cNvPr>
          <p:cNvPicPr>
            <a:picLocks noChangeAspect="1"/>
          </p:cNvPicPr>
          <p:nvPr/>
        </p:nvPicPr>
        <p:blipFill>
          <a:blip r:embed="rId4"/>
          <a:stretch>
            <a:fillRect/>
          </a:stretch>
        </p:blipFill>
        <p:spPr>
          <a:xfrm>
            <a:off x="8275887" y="2284766"/>
            <a:ext cx="3209544" cy="3193496"/>
          </a:xfrm>
          <a:prstGeom prst="rect">
            <a:avLst/>
          </a:prstGeom>
        </p:spPr>
      </p:pic>
      <p:sp>
        <p:nvSpPr>
          <p:cNvPr id="10" name="TextBox 9">
            <a:extLst>
              <a:ext uri="{FF2B5EF4-FFF2-40B4-BE49-F238E27FC236}">
                <a16:creationId xmlns:a16="http://schemas.microsoft.com/office/drawing/2014/main" xmlns="" id="{D7B0EA51-6E4A-4513-A130-0F063402091B}"/>
              </a:ext>
            </a:extLst>
          </p:cNvPr>
          <p:cNvSpPr txBox="1"/>
          <p:nvPr/>
        </p:nvSpPr>
        <p:spPr>
          <a:xfrm>
            <a:off x="713118" y="885645"/>
            <a:ext cx="3203275"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a:latin typeface="Century Gothic"/>
              </a:rPr>
              <a:t>7) MK8 Extruder</a:t>
            </a:r>
            <a:endParaRPr lang="en-US"/>
          </a:p>
        </p:txBody>
      </p:sp>
      <p:sp>
        <p:nvSpPr>
          <p:cNvPr id="11" name="TextBox 10">
            <a:extLst>
              <a:ext uri="{FF2B5EF4-FFF2-40B4-BE49-F238E27FC236}">
                <a16:creationId xmlns:a16="http://schemas.microsoft.com/office/drawing/2014/main" xmlns="" id="{A5E15D7D-E404-4FDE-B07B-D453666EE978}"/>
              </a:ext>
            </a:extLst>
          </p:cNvPr>
          <p:cNvSpPr txBox="1"/>
          <p:nvPr/>
        </p:nvSpPr>
        <p:spPr>
          <a:xfrm>
            <a:off x="4839419" y="90002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entury Gothic"/>
              </a:rPr>
              <a:t>8) HeatBed</a:t>
            </a:r>
          </a:p>
        </p:txBody>
      </p:sp>
      <p:sp>
        <p:nvSpPr>
          <p:cNvPr id="12" name="TextBox 11">
            <a:extLst>
              <a:ext uri="{FF2B5EF4-FFF2-40B4-BE49-F238E27FC236}">
                <a16:creationId xmlns:a16="http://schemas.microsoft.com/office/drawing/2014/main" xmlns="" id="{E4C7DD78-A84E-46EE-B4B1-DF905AFC6883}"/>
              </a:ext>
            </a:extLst>
          </p:cNvPr>
          <p:cNvSpPr txBox="1"/>
          <p:nvPr/>
        </p:nvSpPr>
        <p:spPr>
          <a:xfrm>
            <a:off x="8361872" y="885646"/>
            <a:ext cx="3203275" cy="1584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entury Gothic"/>
              </a:rPr>
              <a:t>9) 2 x 5mmx8mm Couplers</a:t>
            </a:r>
          </a:p>
        </p:txBody>
      </p:sp>
    </p:spTree>
    <p:extLst>
      <p:ext uri="{BB962C8B-B14F-4D97-AF65-F5344CB8AC3E}">
        <p14:creationId xmlns:p14="http://schemas.microsoft.com/office/powerpoint/2010/main" val="611002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C96C8BAF-68F3-4B78-B238-35DF5D865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4F4CD6D0-5A87-4BA2-A13A-0E40511C3CF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34774" y="699565"/>
            <a:ext cx="3553132" cy="5156200"/>
            <a:chOff x="7807230" y="2012810"/>
            <a:chExt cx="3251252" cy="3459865"/>
          </a:xfrm>
        </p:grpSpPr>
        <p:sp>
          <p:nvSpPr>
            <p:cNvPr id="14" name="Rectangle 13">
              <a:extLst>
                <a:ext uri="{FF2B5EF4-FFF2-40B4-BE49-F238E27FC236}">
                  <a16:creationId xmlns:a16="http://schemas.microsoft.com/office/drawing/2014/main" xmlns="" id="{5877EAC0-2063-444D-8EE9-72FED2E03B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C155BF8-661A-4F4A-B4EC-923105C692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E9537076-EF48-4F72-9164-FD8260D55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19434" y="699565"/>
            <a:ext cx="3553132" cy="5156200"/>
            <a:chOff x="7807230" y="2012810"/>
            <a:chExt cx="3251252" cy="3459865"/>
          </a:xfrm>
        </p:grpSpPr>
        <p:sp>
          <p:nvSpPr>
            <p:cNvPr id="18" name="Rectangle 17">
              <a:extLst>
                <a:ext uri="{FF2B5EF4-FFF2-40B4-BE49-F238E27FC236}">
                  <a16:creationId xmlns:a16="http://schemas.microsoft.com/office/drawing/2014/main" xmlns="" id="{689673CB-C48B-4D05-B6E4-B88CD5BAA0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96C31A20-B341-476E-8C04-A26C87E1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5" descr="A picture containing sword&#10;&#10;Description automatically generated">
            <a:extLst>
              <a:ext uri="{FF2B5EF4-FFF2-40B4-BE49-F238E27FC236}">
                <a16:creationId xmlns:a16="http://schemas.microsoft.com/office/drawing/2014/main" xmlns="" id="{895C5970-658E-48D4-A3CE-2496CD17CB97}"/>
              </a:ext>
            </a:extLst>
          </p:cNvPr>
          <p:cNvPicPr>
            <a:picLocks noChangeAspect="1"/>
          </p:cNvPicPr>
          <p:nvPr/>
        </p:nvPicPr>
        <p:blipFill>
          <a:blip r:embed="rId2"/>
          <a:stretch>
            <a:fillRect/>
          </a:stretch>
        </p:blipFill>
        <p:spPr>
          <a:xfrm>
            <a:off x="4501710" y="2276742"/>
            <a:ext cx="3209544" cy="3209544"/>
          </a:xfrm>
          <a:prstGeom prst="rect">
            <a:avLst/>
          </a:prstGeom>
        </p:spPr>
      </p:pic>
      <p:grpSp>
        <p:nvGrpSpPr>
          <p:cNvPr id="21" name="Group 20">
            <a:extLst>
              <a:ext uri="{FF2B5EF4-FFF2-40B4-BE49-F238E27FC236}">
                <a16:creationId xmlns:a16="http://schemas.microsoft.com/office/drawing/2014/main" xmlns="" id="{6EFC3492-86BD-4D75-B5B4-C2DBFE0BD1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104093" y="699565"/>
            <a:ext cx="3553132" cy="5156200"/>
            <a:chOff x="7807230" y="2012810"/>
            <a:chExt cx="3251252" cy="3459865"/>
          </a:xfrm>
        </p:grpSpPr>
        <p:sp>
          <p:nvSpPr>
            <p:cNvPr id="22" name="Rectangle 21">
              <a:extLst>
                <a:ext uri="{FF2B5EF4-FFF2-40B4-BE49-F238E27FC236}">
                  <a16:creationId xmlns:a16="http://schemas.microsoft.com/office/drawing/2014/main" xmlns="" id="{F72E5074-2516-4705-BFF1-F508394A0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02259E4C-F24C-4180-AEC3-76255D535E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4" descr="A picture containing metalware, gear&#10;&#10;Description automatically generated">
            <a:extLst>
              <a:ext uri="{FF2B5EF4-FFF2-40B4-BE49-F238E27FC236}">
                <a16:creationId xmlns:a16="http://schemas.microsoft.com/office/drawing/2014/main" xmlns="" id="{ACAD946C-0826-43D8-AE39-12951B6A4495}"/>
              </a:ext>
            </a:extLst>
          </p:cNvPr>
          <p:cNvPicPr>
            <a:picLocks noGrp="1" noChangeAspect="1"/>
          </p:cNvPicPr>
          <p:nvPr>
            <p:ph idx="1"/>
          </p:nvPr>
        </p:nvPicPr>
        <p:blipFill>
          <a:blip r:embed="rId3"/>
          <a:stretch>
            <a:fillRect/>
          </a:stretch>
        </p:blipFill>
        <p:spPr>
          <a:xfrm>
            <a:off x="713396" y="2395773"/>
            <a:ext cx="3209544" cy="3201520"/>
          </a:xfrm>
          <a:prstGeom prst="rect">
            <a:avLst/>
          </a:prstGeom>
        </p:spPr>
      </p:pic>
      <p:sp>
        <p:nvSpPr>
          <p:cNvPr id="7" name="TextBox 6">
            <a:extLst>
              <a:ext uri="{FF2B5EF4-FFF2-40B4-BE49-F238E27FC236}">
                <a16:creationId xmlns:a16="http://schemas.microsoft.com/office/drawing/2014/main" xmlns="" id="{209C8EDC-722C-4E28-A2A0-68396ED06046}"/>
              </a:ext>
            </a:extLst>
          </p:cNvPr>
          <p:cNvSpPr txBox="1"/>
          <p:nvPr/>
        </p:nvSpPr>
        <p:spPr>
          <a:xfrm>
            <a:off x="713118" y="856891"/>
            <a:ext cx="326078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entury Gothic"/>
              </a:rPr>
              <a:t>10) GT2 Timing Belt</a:t>
            </a:r>
            <a:endParaRPr lang="en-US"/>
          </a:p>
        </p:txBody>
      </p:sp>
      <p:sp>
        <p:nvSpPr>
          <p:cNvPr id="8" name="TextBox 7">
            <a:extLst>
              <a:ext uri="{FF2B5EF4-FFF2-40B4-BE49-F238E27FC236}">
                <a16:creationId xmlns:a16="http://schemas.microsoft.com/office/drawing/2014/main" xmlns="" id="{3C3BE244-2DB6-40E4-8E9A-2EF4F7B48D75}"/>
              </a:ext>
            </a:extLst>
          </p:cNvPr>
          <p:cNvSpPr txBox="1"/>
          <p:nvPr/>
        </p:nvSpPr>
        <p:spPr>
          <a:xfrm>
            <a:off x="4436853" y="756249"/>
            <a:ext cx="33901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entury Gothic"/>
              </a:rPr>
              <a:t>11) 2 x Lead Screw + Flange Nut</a:t>
            </a:r>
          </a:p>
        </p:txBody>
      </p:sp>
      <p:sp>
        <p:nvSpPr>
          <p:cNvPr id="9" name="TextBox 8">
            <a:extLst>
              <a:ext uri="{FF2B5EF4-FFF2-40B4-BE49-F238E27FC236}">
                <a16:creationId xmlns:a16="http://schemas.microsoft.com/office/drawing/2014/main" xmlns="" id="{924D276E-44D2-454B-A5E4-883A6DC67DD7}"/>
              </a:ext>
            </a:extLst>
          </p:cNvPr>
          <p:cNvSpPr txBox="1"/>
          <p:nvPr/>
        </p:nvSpPr>
        <p:spPr>
          <a:xfrm>
            <a:off x="8577532" y="856890"/>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entury Gothic"/>
              </a:rPr>
              <a:t>12) Stepper Motor Mount</a:t>
            </a:r>
          </a:p>
        </p:txBody>
      </p:sp>
      <p:pic>
        <p:nvPicPr>
          <p:cNvPr id="6" name="Picture 6">
            <a:extLst>
              <a:ext uri="{FF2B5EF4-FFF2-40B4-BE49-F238E27FC236}">
                <a16:creationId xmlns:a16="http://schemas.microsoft.com/office/drawing/2014/main" xmlns="" id="{C9CE1DD3-5BF4-41F4-9887-C2E1AE30EDD6}"/>
              </a:ext>
            </a:extLst>
          </p:cNvPr>
          <p:cNvPicPr>
            <a:picLocks noChangeAspect="1"/>
          </p:cNvPicPr>
          <p:nvPr/>
        </p:nvPicPr>
        <p:blipFill>
          <a:blip r:embed="rId4"/>
          <a:stretch>
            <a:fillRect/>
          </a:stretch>
        </p:blipFill>
        <p:spPr>
          <a:xfrm>
            <a:off x="8283436" y="2280345"/>
            <a:ext cx="3209544" cy="3317358"/>
          </a:xfrm>
          <a:prstGeom prst="rect">
            <a:avLst/>
          </a:prstGeom>
        </p:spPr>
      </p:pic>
    </p:spTree>
    <p:extLst>
      <p:ext uri="{BB962C8B-B14F-4D97-AF65-F5344CB8AC3E}">
        <p14:creationId xmlns:p14="http://schemas.microsoft.com/office/powerpoint/2010/main" val="122085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10;&#10;Description automatically generated">
            <a:extLst>
              <a:ext uri="{FF2B5EF4-FFF2-40B4-BE49-F238E27FC236}">
                <a16:creationId xmlns:a16="http://schemas.microsoft.com/office/drawing/2014/main" xmlns="" id="{A201DE67-7CBC-445A-A7E3-6316D609F016}"/>
              </a:ext>
            </a:extLst>
          </p:cNvPr>
          <p:cNvPicPr>
            <a:picLocks noGrp="1" noChangeAspect="1"/>
          </p:cNvPicPr>
          <p:nvPr>
            <p:ph idx="1"/>
          </p:nvPr>
        </p:nvPicPr>
        <p:blipFill>
          <a:blip r:embed="rId2"/>
          <a:stretch>
            <a:fillRect/>
          </a:stretch>
        </p:blipFill>
        <p:spPr>
          <a:xfrm>
            <a:off x="470939" y="1902080"/>
            <a:ext cx="5291666" cy="4405312"/>
          </a:xfrm>
          <a:prstGeom prst="rect">
            <a:avLst/>
          </a:prstGeom>
        </p:spPr>
      </p:pic>
      <p:pic>
        <p:nvPicPr>
          <p:cNvPr id="5" name="Picture 5">
            <a:extLst>
              <a:ext uri="{FF2B5EF4-FFF2-40B4-BE49-F238E27FC236}">
                <a16:creationId xmlns:a16="http://schemas.microsoft.com/office/drawing/2014/main" xmlns="" id="{47D45489-4CE5-446C-A2C7-F152493AAF42}"/>
              </a:ext>
            </a:extLst>
          </p:cNvPr>
          <p:cNvPicPr>
            <a:picLocks noChangeAspect="1"/>
          </p:cNvPicPr>
          <p:nvPr/>
        </p:nvPicPr>
        <p:blipFill>
          <a:blip r:embed="rId3"/>
          <a:stretch>
            <a:fillRect/>
          </a:stretch>
        </p:blipFill>
        <p:spPr>
          <a:xfrm>
            <a:off x="6256865" y="2026708"/>
            <a:ext cx="5291667" cy="2804583"/>
          </a:xfrm>
          <a:prstGeom prst="rect">
            <a:avLst/>
          </a:prstGeom>
        </p:spPr>
      </p:pic>
      <p:sp>
        <p:nvSpPr>
          <p:cNvPr id="6" name="TextBox 5">
            <a:extLst>
              <a:ext uri="{FF2B5EF4-FFF2-40B4-BE49-F238E27FC236}">
                <a16:creationId xmlns:a16="http://schemas.microsoft.com/office/drawing/2014/main" xmlns="" id="{E23CE499-05B9-4C73-9E42-239E715A6CDC}"/>
              </a:ext>
            </a:extLst>
          </p:cNvPr>
          <p:cNvSpPr txBox="1"/>
          <p:nvPr/>
        </p:nvSpPr>
        <p:spPr>
          <a:xfrm>
            <a:off x="641231" y="526212"/>
            <a:ext cx="48135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Century Gothic"/>
              </a:rPr>
              <a:t>13) 3mm Acrylic sheet</a:t>
            </a:r>
            <a:endParaRPr lang="en-US" dirty="0"/>
          </a:p>
        </p:txBody>
      </p:sp>
      <p:sp>
        <p:nvSpPr>
          <p:cNvPr id="7" name="TextBox 6">
            <a:extLst>
              <a:ext uri="{FF2B5EF4-FFF2-40B4-BE49-F238E27FC236}">
                <a16:creationId xmlns:a16="http://schemas.microsoft.com/office/drawing/2014/main" xmlns="" id="{2411B809-7405-4736-BA10-13D8F5F076BA}"/>
              </a:ext>
            </a:extLst>
          </p:cNvPr>
          <p:cNvSpPr txBox="1"/>
          <p:nvPr/>
        </p:nvSpPr>
        <p:spPr>
          <a:xfrm>
            <a:off x="6090249" y="526212"/>
            <a:ext cx="581995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Century Gothic"/>
              </a:rPr>
              <a:t>14) Aluminum Channel for Frame</a:t>
            </a:r>
          </a:p>
        </p:txBody>
      </p:sp>
    </p:spTree>
    <p:extLst>
      <p:ext uri="{BB962C8B-B14F-4D97-AF65-F5344CB8AC3E}">
        <p14:creationId xmlns:p14="http://schemas.microsoft.com/office/powerpoint/2010/main" val="3605375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5DCB5928-DC7D-4612-9922-441966E156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xmlns="" id="{682C1161-1736-45EC-99B7-33F3CAE9D5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xmlns="" id="{84D4DDB8-B68F-45B0-9F62-C4279996F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AF84BE8-A7D6-4DFF-96DF-ACD59EB75357}"/>
              </a:ext>
            </a:extLst>
          </p:cNvPr>
          <p:cNvSpPr>
            <a:spLocks noGrp="1"/>
          </p:cNvSpPr>
          <p:nvPr>
            <p:ph type="title"/>
          </p:nvPr>
        </p:nvSpPr>
        <p:spPr>
          <a:xfrm>
            <a:off x="-111491" y="1194250"/>
            <a:ext cx="4023360" cy="3204134"/>
          </a:xfrm>
          <a:prstGeom prst="ellipse">
            <a:avLst/>
          </a:prstGeom>
        </p:spPr>
        <p:txBody>
          <a:bodyPr vert="horz" lIns="91440" tIns="45720" rIns="91440" bIns="45720" rtlCol="0" anchor="b">
            <a:noAutofit/>
          </a:bodyPr>
          <a:lstStyle/>
          <a:p>
            <a:endParaRPr lang="en-US" sz="6000" kern="1200">
              <a:latin typeface="+mj-lt"/>
              <a:cs typeface="Calibri Light"/>
            </a:endParaRPr>
          </a:p>
          <a:p>
            <a:r>
              <a:rPr lang="en-US" sz="6000" kern="1200">
                <a:latin typeface="+mj-lt"/>
                <a:ea typeface="+mj-ea"/>
                <a:cs typeface="+mj-cs"/>
              </a:rPr>
              <a:t>Project diagram</a:t>
            </a:r>
            <a:endParaRPr lang="en-US" sz="6000" kern="1200">
              <a:latin typeface="+mj-lt"/>
              <a:cs typeface="Calibri Light"/>
            </a:endParaRPr>
          </a:p>
        </p:txBody>
      </p:sp>
      <p:sp>
        <p:nvSpPr>
          <p:cNvPr id="24" name="Rectangle 23">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xmlns="" id="{D1AFE9D7-11DD-4183-8350-5745075FEBC5}"/>
              </a:ext>
            </a:extLst>
          </p:cNvPr>
          <p:cNvPicPr>
            <a:picLocks noGrp="1" noChangeAspect="1"/>
          </p:cNvPicPr>
          <p:nvPr>
            <p:ph idx="1"/>
          </p:nvPr>
        </p:nvPicPr>
        <p:blipFill>
          <a:blip r:embed="rId2"/>
          <a:stretch>
            <a:fillRect/>
          </a:stretch>
        </p:blipFill>
        <p:spPr>
          <a:xfrm>
            <a:off x="3732206" y="555643"/>
            <a:ext cx="8263514" cy="5365422"/>
          </a:xfrm>
          <a:prstGeom prst="rect">
            <a:avLst/>
          </a:prstGeom>
        </p:spPr>
      </p:pic>
    </p:spTree>
    <p:extLst>
      <p:ext uri="{BB962C8B-B14F-4D97-AF65-F5344CB8AC3E}">
        <p14:creationId xmlns:p14="http://schemas.microsoft.com/office/powerpoint/2010/main" val="1819730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1DEDC9-AC83-483B-BD1F-674C4929E3EB}"/>
              </a:ext>
            </a:extLst>
          </p:cNvPr>
          <p:cNvSpPr>
            <a:spLocks noGrp="1"/>
          </p:cNvSpPr>
          <p:nvPr>
            <p:ph type="title"/>
          </p:nvPr>
        </p:nvSpPr>
        <p:spPr>
          <a:xfrm>
            <a:off x="838200" y="-94951"/>
            <a:ext cx="10515600" cy="1325563"/>
          </a:xfrm>
        </p:spPr>
        <p:txBody>
          <a:bodyPr/>
          <a:lstStyle/>
          <a:p>
            <a:r>
              <a:rPr lang="en-US">
                <a:cs typeface="Calibri Light"/>
              </a:rPr>
              <a:t>APPLICATION OF 3D PRINTING </a:t>
            </a:r>
            <a:endParaRPr lang="en-US"/>
          </a:p>
        </p:txBody>
      </p:sp>
      <p:pic>
        <p:nvPicPr>
          <p:cNvPr id="4" name="Picture 4">
            <a:extLst>
              <a:ext uri="{FF2B5EF4-FFF2-40B4-BE49-F238E27FC236}">
                <a16:creationId xmlns:a16="http://schemas.microsoft.com/office/drawing/2014/main" xmlns="" id="{44FF86A7-B87B-4D5D-A137-D1320542CD1A}"/>
              </a:ext>
            </a:extLst>
          </p:cNvPr>
          <p:cNvPicPr>
            <a:picLocks noChangeAspect="1"/>
          </p:cNvPicPr>
          <p:nvPr/>
        </p:nvPicPr>
        <p:blipFill>
          <a:blip r:embed="rId2"/>
          <a:stretch>
            <a:fillRect/>
          </a:stretch>
        </p:blipFill>
        <p:spPr>
          <a:xfrm>
            <a:off x="842513" y="1319591"/>
            <a:ext cx="4597878" cy="4290703"/>
          </a:xfrm>
          <a:prstGeom prst="rect">
            <a:avLst/>
          </a:prstGeom>
        </p:spPr>
      </p:pic>
      <p:sp>
        <p:nvSpPr>
          <p:cNvPr id="8" name="TextBox 7">
            <a:extLst>
              <a:ext uri="{FF2B5EF4-FFF2-40B4-BE49-F238E27FC236}">
                <a16:creationId xmlns:a16="http://schemas.microsoft.com/office/drawing/2014/main" xmlns="" id="{7829AD3E-2562-4F9E-8267-455DD7AC277A}"/>
              </a:ext>
            </a:extLst>
          </p:cNvPr>
          <p:cNvSpPr txBox="1"/>
          <p:nvPr/>
        </p:nvSpPr>
        <p:spPr>
          <a:xfrm>
            <a:off x="1403230" y="4779297"/>
            <a:ext cx="33039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highlight>
                  <a:srgbClr val="000000"/>
                </a:highlight>
                <a:latin typeface="brandon-grotesque"/>
              </a:rPr>
              <a:t>Architecture and Construction</a:t>
            </a:r>
          </a:p>
        </p:txBody>
      </p:sp>
      <p:pic>
        <p:nvPicPr>
          <p:cNvPr id="11" name="Picture 11">
            <a:extLst>
              <a:ext uri="{FF2B5EF4-FFF2-40B4-BE49-F238E27FC236}">
                <a16:creationId xmlns:a16="http://schemas.microsoft.com/office/drawing/2014/main" xmlns="" id="{96A2DEF2-C9B8-4E03-A38A-198BC51AD2FD}"/>
              </a:ext>
            </a:extLst>
          </p:cNvPr>
          <p:cNvPicPr>
            <a:picLocks noChangeAspect="1"/>
          </p:cNvPicPr>
          <p:nvPr/>
        </p:nvPicPr>
        <p:blipFill>
          <a:blip r:embed="rId3"/>
          <a:stretch>
            <a:fillRect/>
          </a:stretch>
        </p:blipFill>
        <p:spPr>
          <a:xfrm>
            <a:off x="6659683" y="1752241"/>
            <a:ext cx="4781729" cy="3353518"/>
          </a:xfrm>
          <a:prstGeom prst="rect">
            <a:avLst/>
          </a:prstGeom>
        </p:spPr>
      </p:pic>
      <p:sp>
        <p:nvSpPr>
          <p:cNvPr id="12" name="TextBox 11">
            <a:extLst>
              <a:ext uri="{FF2B5EF4-FFF2-40B4-BE49-F238E27FC236}">
                <a16:creationId xmlns:a16="http://schemas.microsoft.com/office/drawing/2014/main" xmlns="" id="{AAFF4119-7F0E-4730-9929-337874AA2951}"/>
              </a:ext>
            </a:extLst>
          </p:cNvPr>
          <p:cNvSpPr txBox="1"/>
          <p:nvPr/>
        </p:nvSpPr>
        <p:spPr>
          <a:xfrm>
            <a:off x="7283570" y="4548464"/>
            <a:ext cx="36777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highlight>
                  <a:srgbClr val="000000"/>
                </a:highlight>
                <a:latin typeface="brandon-grotesque"/>
              </a:rPr>
              <a:t>Healthcare and Medical</a:t>
            </a:r>
          </a:p>
        </p:txBody>
      </p:sp>
    </p:spTree>
    <p:extLst>
      <p:ext uri="{BB962C8B-B14F-4D97-AF65-F5344CB8AC3E}">
        <p14:creationId xmlns:p14="http://schemas.microsoft.com/office/powerpoint/2010/main" val="17959383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xmlns="" id="{1825AC39-5F85-4CAA-8A81-A1287086B2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xmlns="" id="{95DA4D23-37FC-4B90-8188-F0377C5FF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3" name="Freeform: Shape 12">
            <a:extLst>
              <a:ext uri="{FF2B5EF4-FFF2-40B4-BE49-F238E27FC236}">
                <a16:creationId xmlns:a16="http://schemas.microsoft.com/office/drawing/2014/main" xmlns="" id="{A7A4B465-FBCC-4CD4-89A1-82992A7B47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15" name="Freeform: Shape 14">
            <a:extLst>
              <a:ext uri="{FF2B5EF4-FFF2-40B4-BE49-F238E27FC236}">
                <a16:creationId xmlns:a16="http://schemas.microsoft.com/office/drawing/2014/main" xmlns="" id="{909E572F-9CDC-4214-9D42-FF00176495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28600" y="1962150"/>
            <a:ext cx="3815583" cy="2130784"/>
          </a:xfrm>
        </p:spPr>
        <p:txBody>
          <a:bodyPr anchor="b">
            <a:normAutofit/>
          </a:bodyPr>
          <a:lstStyle/>
          <a:p>
            <a:r>
              <a:rPr lang="en-US" sz="6400" dirty="0">
                <a:ea typeface="+mj-lt"/>
                <a:cs typeface="+mj-lt"/>
              </a:rPr>
              <a:t>3D PRINTER</a:t>
            </a:r>
            <a:endParaRPr lang="en-US" sz="6400" dirty="0"/>
          </a:p>
        </p:txBody>
      </p:sp>
      <p:sp>
        <p:nvSpPr>
          <p:cNvPr id="3" name="Subtitle 2"/>
          <p:cNvSpPr>
            <a:spLocks noGrp="1"/>
          </p:cNvSpPr>
          <p:nvPr>
            <p:ph type="subTitle" idx="1"/>
          </p:nvPr>
        </p:nvSpPr>
        <p:spPr>
          <a:xfrm>
            <a:off x="185285" y="4778734"/>
            <a:ext cx="3508463" cy="1423406"/>
          </a:xfrm>
        </p:spPr>
        <p:txBody>
          <a:bodyPr vert="horz" lIns="91440" tIns="45720" rIns="91440" bIns="45720" rtlCol="0" anchor="t">
            <a:normAutofit/>
          </a:bodyPr>
          <a:lstStyle/>
          <a:p>
            <a:r>
              <a:rPr lang="en-US" sz="2000" dirty="0">
                <a:solidFill>
                  <a:schemeClr val="tx1">
                    <a:alpha val="60000"/>
                  </a:schemeClr>
                </a:solidFill>
                <a:ea typeface="+mn-lt"/>
                <a:cs typeface="+mn-lt"/>
              </a:rPr>
              <a:t>MENTOR : PROF. SHINGARE R.P.</a:t>
            </a:r>
            <a:endParaRPr lang="en-US" sz="2000" dirty="0">
              <a:solidFill>
                <a:schemeClr val="tx1">
                  <a:alpha val="60000"/>
                </a:schemeClr>
              </a:solidFill>
              <a:cs typeface="Calibri"/>
            </a:endParaRPr>
          </a:p>
          <a:p>
            <a:endParaRPr lang="en-US" sz="2000">
              <a:solidFill>
                <a:schemeClr val="tx1">
                  <a:alpha val="60000"/>
                </a:schemeClr>
              </a:solidFill>
            </a:endParaRPr>
          </a:p>
        </p:txBody>
      </p:sp>
      <p:pic>
        <p:nvPicPr>
          <p:cNvPr id="4" name="Picture 4" descr="A picture containing text&#10;&#10;Description automatically generated">
            <a:extLst>
              <a:ext uri="{FF2B5EF4-FFF2-40B4-BE49-F238E27FC236}">
                <a16:creationId xmlns:a16="http://schemas.microsoft.com/office/drawing/2014/main" xmlns="" id="{7215BDCD-22C4-4FAE-A08B-270BCBCB63EC}"/>
              </a:ext>
            </a:extLst>
          </p:cNvPr>
          <p:cNvPicPr>
            <a:picLocks noChangeAspect="1"/>
          </p:cNvPicPr>
          <p:nvPr/>
        </p:nvPicPr>
        <p:blipFill rotWithShape="1">
          <a:blip r:embed="rId2"/>
          <a:srcRect t="3733" r="-2" b="-2"/>
          <a:stretch/>
        </p:blipFill>
        <p:spPr>
          <a:xfrm>
            <a:off x="5161847" y="643469"/>
            <a:ext cx="6140148" cy="5571062"/>
          </a:xfrm>
          <a:prstGeom prst="rect">
            <a:avLst/>
          </a:prstGeom>
        </p:spPr>
      </p:pic>
    </p:spTree>
    <p:extLst>
      <p:ext uri="{BB962C8B-B14F-4D97-AF65-F5344CB8AC3E}">
        <p14:creationId xmlns:p14="http://schemas.microsoft.com/office/powerpoint/2010/main" val="38561443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77E15719-746E-4E68-96BE-B5CCF81E631C}"/>
              </a:ext>
            </a:extLst>
          </p:cNvPr>
          <p:cNvPicPr>
            <a:picLocks noGrp="1" noChangeAspect="1"/>
          </p:cNvPicPr>
          <p:nvPr>
            <p:ph idx="1"/>
          </p:nvPr>
        </p:nvPicPr>
        <p:blipFill>
          <a:blip r:embed="rId2"/>
          <a:stretch>
            <a:fillRect/>
          </a:stretch>
        </p:blipFill>
        <p:spPr>
          <a:xfrm>
            <a:off x="386211" y="888146"/>
            <a:ext cx="5337953" cy="4961087"/>
          </a:xfrm>
        </p:spPr>
      </p:pic>
      <p:sp>
        <p:nvSpPr>
          <p:cNvPr id="5" name="TextBox 4">
            <a:extLst>
              <a:ext uri="{FF2B5EF4-FFF2-40B4-BE49-F238E27FC236}">
                <a16:creationId xmlns:a16="http://schemas.microsoft.com/office/drawing/2014/main" xmlns="" id="{2AFDF9E6-BC73-4D43-A153-4E0384903156}"/>
              </a:ext>
            </a:extLst>
          </p:cNvPr>
          <p:cNvSpPr txBox="1"/>
          <p:nvPr/>
        </p:nvSpPr>
        <p:spPr>
          <a:xfrm>
            <a:off x="1431984" y="5213230"/>
            <a:ext cx="38258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chemeClr val="bg1"/>
                </a:solidFill>
                <a:highlight>
                  <a:srgbClr val="000000"/>
                </a:highlight>
                <a:latin typeface="brandon-grotesque"/>
              </a:rPr>
              <a:t>Electronics</a:t>
            </a:r>
          </a:p>
        </p:txBody>
      </p:sp>
      <p:pic>
        <p:nvPicPr>
          <p:cNvPr id="6" name="Picture 6">
            <a:extLst>
              <a:ext uri="{FF2B5EF4-FFF2-40B4-BE49-F238E27FC236}">
                <a16:creationId xmlns:a16="http://schemas.microsoft.com/office/drawing/2014/main" xmlns="" id="{8FD0DEA7-7147-4F16-A3B3-F6434C365B4B}"/>
              </a:ext>
            </a:extLst>
          </p:cNvPr>
          <p:cNvPicPr>
            <a:picLocks noChangeAspect="1"/>
          </p:cNvPicPr>
          <p:nvPr/>
        </p:nvPicPr>
        <p:blipFill>
          <a:blip r:embed="rId3"/>
          <a:stretch>
            <a:fillRect/>
          </a:stretch>
        </p:blipFill>
        <p:spPr>
          <a:xfrm>
            <a:off x="6037322" y="889599"/>
            <a:ext cx="5882675" cy="3756084"/>
          </a:xfrm>
          <a:prstGeom prst="rect">
            <a:avLst/>
          </a:prstGeom>
        </p:spPr>
      </p:pic>
      <p:sp>
        <p:nvSpPr>
          <p:cNvPr id="7" name="TextBox 6">
            <a:extLst>
              <a:ext uri="{FF2B5EF4-FFF2-40B4-BE49-F238E27FC236}">
                <a16:creationId xmlns:a16="http://schemas.microsoft.com/office/drawing/2014/main" xmlns="" id="{7C08D76C-96CC-4FD3-B3EF-70F368116130}"/>
              </a:ext>
            </a:extLst>
          </p:cNvPr>
          <p:cNvSpPr txBox="1"/>
          <p:nvPr/>
        </p:nvSpPr>
        <p:spPr>
          <a:xfrm>
            <a:off x="7686136" y="52132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bg1"/>
                </a:solidFill>
                <a:highlight>
                  <a:srgbClr val="000000"/>
                </a:highlight>
                <a:latin typeface="brandon-grotesque"/>
              </a:rPr>
              <a:t>Drones</a:t>
            </a:r>
          </a:p>
        </p:txBody>
      </p:sp>
    </p:spTree>
    <p:extLst>
      <p:ext uri="{BB962C8B-B14F-4D97-AF65-F5344CB8AC3E}">
        <p14:creationId xmlns:p14="http://schemas.microsoft.com/office/powerpoint/2010/main" val="654134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45A976A-8DE3-4B67-B94B-2044FDD128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6EAAA1B9-2DDB-49C9-A037-A523D2F13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xmlns="" id="{75F02F04-B02C-46E2-BB1C-B6A7F32ACE53}"/>
              </a:ext>
            </a:extLst>
          </p:cNvPr>
          <p:cNvSpPr>
            <a:spLocks noGrp="1"/>
          </p:cNvSpPr>
          <p:nvPr>
            <p:ph type="title"/>
          </p:nvPr>
        </p:nvSpPr>
        <p:spPr>
          <a:xfrm>
            <a:off x="804672" y="457200"/>
            <a:ext cx="10579608" cy="1188720"/>
          </a:xfrm>
        </p:spPr>
        <p:txBody>
          <a:bodyPr>
            <a:normAutofit/>
          </a:bodyPr>
          <a:lstStyle/>
          <a:p>
            <a:r>
              <a:rPr lang="en-US" sz="4000" dirty="0">
                <a:solidFill>
                  <a:schemeClr val="tx2"/>
                </a:solidFill>
                <a:ea typeface="+mj-lt"/>
                <a:cs typeface="+mj-lt"/>
              </a:rPr>
              <a:t>Future </a:t>
            </a:r>
            <a:r>
              <a:rPr lang="en-US" sz="4000" dirty="0" smtClean="0">
                <a:solidFill>
                  <a:schemeClr val="tx2"/>
                </a:solidFill>
                <a:ea typeface="+mj-lt"/>
                <a:cs typeface="+mj-lt"/>
              </a:rPr>
              <a:t>plan </a:t>
            </a:r>
            <a:r>
              <a:rPr lang="en-US" sz="4000" dirty="0">
                <a:solidFill>
                  <a:schemeClr val="tx2"/>
                </a:solidFill>
                <a:ea typeface="+mj-lt"/>
                <a:cs typeface="+mj-lt"/>
              </a:rPr>
              <a:t>assembly</a:t>
            </a:r>
            <a:endParaRPr lang="en-US" sz="4000" dirty="0">
              <a:solidFill>
                <a:schemeClr val="tx2"/>
              </a:solidFill>
            </a:endParaRPr>
          </a:p>
        </p:txBody>
      </p:sp>
      <p:grpSp>
        <p:nvGrpSpPr>
          <p:cNvPr id="13" name="Group 12">
            <a:extLst>
              <a:ext uri="{FF2B5EF4-FFF2-40B4-BE49-F238E27FC236}">
                <a16:creationId xmlns:a16="http://schemas.microsoft.com/office/drawing/2014/main" xmlns="" id="{B441F8D5-EBCE-4FB9-91A9-3425971C1F9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xmlns="" id="{9A5E80E2-35F9-41F3-A2B8-A2F17D956F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xmlns="" id="{988BDEEE-0C30-49F3-8D05-B062EF890C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F21E0C27-19E6-45DC-B154-4934802074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xmlns="" id="{A3A55340-18E0-4A23-B406-BD1221643D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08701F99-7E4C-4B92-A4B5-307CDFB7A4D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xmlns="" id="{441E616B-C319-43C1-9A9C-A2074B2E8A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xmlns="" id="{CC86BD2B-CA73-48DF-9CC8-0152EA6B1B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xmlns="" id="{59C1AA9D-3FCF-4B84-94D1-51F0E151711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xmlns="" id="{1D7CE92F-1DE7-4252-A62C-77ACF8CF26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xmlns="" id="{5AE2268A-D4B0-4285-A6F2-FC29D550B6DF}"/>
              </a:ext>
            </a:extLst>
          </p:cNvPr>
          <p:cNvGraphicFramePr>
            <a:graphicFrameLocks noGrp="1"/>
          </p:cNvGraphicFramePr>
          <p:nvPr>
            <p:ph idx="1"/>
            <p:extLst>
              <p:ext uri="{D42A27DB-BD31-4B8C-83A1-F6EECF244321}">
                <p14:modId xmlns:p14="http://schemas.microsoft.com/office/powerpoint/2010/main" val="3946339266"/>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143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xmlns="" id="{91F32EBA-ED97-466E-8CFA-8382584155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77DA13D-8244-40BD-AB43-A81BB62D4724}"/>
              </a:ext>
            </a:extLst>
          </p:cNvPr>
          <p:cNvSpPr>
            <a:spLocks noGrp="1"/>
          </p:cNvSpPr>
          <p:nvPr>
            <p:ph type="title"/>
          </p:nvPr>
        </p:nvSpPr>
        <p:spPr>
          <a:xfrm>
            <a:off x="965199" y="851517"/>
            <a:ext cx="5130795" cy="1461778"/>
          </a:xfrm>
        </p:spPr>
        <p:txBody>
          <a:bodyPr>
            <a:normAutofit/>
          </a:bodyPr>
          <a:lstStyle/>
          <a:p>
            <a:r>
              <a:rPr lang="en-US" sz="5400">
                <a:cs typeface="Calibri Light"/>
              </a:rPr>
              <a:t>THANK YOU</a:t>
            </a:r>
            <a:endParaRPr lang="en-US" sz="5400">
              <a:ea typeface="+mj-lt"/>
              <a:cs typeface="+mj-lt"/>
            </a:endParaRPr>
          </a:p>
          <a:p>
            <a:endParaRPr lang="en-US" sz="5400">
              <a:cs typeface="Calibri Light"/>
            </a:endParaRPr>
          </a:p>
        </p:txBody>
      </p:sp>
      <p:sp>
        <p:nvSpPr>
          <p:cNvPr id="3" name="Content Placeholder 2">
            <a:extLst>
              <a:ext uri="{FF2B5EF4-FFF2-40B4-BE49-F238E27FC236}">
                <a16:creationId xmlns:a16="http://schemas.microsoft.com/office/drawing/2014/main" xmlns="" id="{70C6F88D-E486-4B4A-AA8A-FF883361E13B}"/>
              </a:ext>
            </a:extLst>
          </p:cNvPr>
          <p:cNvSpPr>
            <a:spLocks noGrp="1"/>
          </p:cNvSpPr>
          <p:nvPr>
            <p:ph idx="1"/>
          </p:nvPr>
        </p:nvSpPr>
        <p:spPr>
          <a:xfrm>
            <a:off x="965200" y="2470248"/>
            <a:ext cx="4537174" cy="3536236"/>
          </a:xfrm>
        </p:spPr>
        <p:txBody>
          <a:bodyPr vert="horz" lIns="91440" tIns="45720" rIns="91440" bIns="45720" rtlCol="0" anchor="t">
            <a:normAutofit/>
          </a:bodyPr>
          <a:lstStyle/>
          <a:p>
            <a:endParaRPr lang="en-US" sz="4400">
              <a:cs typeface="Calibri"/>
            </a:endParaRPr>
          </a:p>
          <a:p>
            <a:r>
              <a:rPr lang="en-US" sz="4400">
                <a:ea typeface="+mn-lt"/>
                <a:cs typeface="+mn-lt"/>
              </a:rPr>
              <a:t>ANY QUESTIONS</a:t>
            </a:r>
          </a:p>
          <a:p>
            <a:endParaRPr lang="en-US" sz="4400">
              <a:cs typeface="Calibri"/>
            </a:endParaRPr>
          </a:p>
        </p:txBody>
      </p:sp>
      <p:sp>
        <p:nvSpPr>
          <p:cNvPr id="44" name="Freeform: Shape 43">
            <a:extLst>
              <a:ext uri="{FF2B5EF4-FFF2-40B4-BE49-F238E27FC236}">
                <a16:creationId xmlns:a16="http://schemas.microsoft.com/office/drawing/2014/main" xmlns="" id="{62A38935-BB53-4DF7-A56E-48DD25B685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Graphic 25" descr="Help">
            <a:extLst>
              <a:ext uri="{FF2B5EF4-FFF2-40B4-BE49-F238E27FC236}">
                <a16:creationId xmlns:a16="http://schemas.microsoft.com/office/drawing/2014/main" xmlns="" id="{63B6FD59-BFC7-4049-B199-326A35D496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635664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429917F3-0560-4C6F-B265-458B218C4B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CAFA88B-B8F8-4D8E-8E5B-4F50591B2F5C}"/>
              </a:ext>
            </a:extLst>
          </p:cNvPr>
          <p:cNvSpPr>
            <a:spLocks noGrp="1"/>
          </p:cNvSpPr>
          <p:nvPr>
            <p:ph type="title"/>
          </p:nvPr>
        </p:nvSpPr>
        <p:spPr>
          <a:xfrm>
            <a:off x="1271588" y="662400"/>
            <a:ext cx="10055721" cy="1325563"/>
          </a:xfrm>
        </p:spPr>
        <p:txBody>
          <a:bodyPr anchor="t">
            <a:normAutofit/>
          </a:bodyPr>
          <a:lstStyle/>
          <a:p>
            <a:pPr algn="ctr"/>
            <a:r>
              <a:rPr lang="en-US" b="1" dirty="0">
                <a:ea typeface="+mj-lt"/>
                <a:cs typeface="+mj-lt"/>
              </a:rPr>
              <a:t>ABSTRACT</a:t>
            </a:r>
          </a:p>
          <a:p>
            <a:pPr algn="ctr"/>
            <a:endParaRPr lang="en-US" dirty="0">
              <a:cs typeface="Calibri Light"/>
            </a:endParaRPr>
          </a:p>
        </p:txBody>
      </p:sp>
      <p:sp>
        <p:nvSpPr>
          <p:cNvPr id="3" name="Content Placeholder 2">
            <a:extLst>
              <a:ext uri="{FF2B5EF4-FFF2-40B4-BE49-F238E27FC236}">
                <a16:creationId xmlns:a16="http://schemas.microsoft.com/office/drawing/2014/main" xmlns="" id="{63ECF7DC-D3A9-4A09-9E6C-9C0D8200929E}"/>
              </a:ext>
            </a:extLst>
          </p:cNvPr>
          <p:cNvSpPr>
            <a:spLocks noGrp="1"/>
          </p:cNvSpPr>
          <p:nvPr>
            <p:ph idx="1"/>
          </p:nvPr>
        </p:nvSpPr>
        <p:spPr>
          <a:xfrm>
            <a:off x="342900" y="1322718"/>
            <a:ext cx="11563350" cy="4872882"/>
          </a:xfrm>
        </p:spPr>
        <p:txBody>
          <a:bodyPr vert="horz" lIns="91440" tIns="45720" rIns="91440" bIns="45720" rtlCol="0" anchor="t">
            <a:noAutofit/>
          </a:bodyPr>
          <a:lstStyle/>
          <a:p>
            <a:endParaRPr lang="en-US" dirty="0">
              <a:solidFill>
                <a:schemeClr val="tx1">
                  <a:alpha val="60000"/>
                </a:schemeClr>
              </a:solidFill>
              <a:cs typeface="Calibri"/>
            </a:endParaRPr>
          </a:p>
          <a:p>
            <a:pPr marL="0" indent="0" algn="ctr">
              <a:buNone/>
            </a:pPr>
            <a:r>
              <a:rPr lang="en-US" dirty="0">
                <a:solidFill>
                  <a:schemeClr val="tx1">
                    <a:alpha val="60000"/>
                  </a:schemeClr>
                </a:solidFill>
                <a:ea typeface="+mn-lt"/>
                <a:cs typeface="+mn-lt"/>
              </a:rPr>
              <a:t>3D Printing technology, also known as Additive Manufacturing (AM), refers to processes used to generate a 3D object in which layers of material are successively formed under a computer controlled program to create a physical object. The 3D file source is usually sliced into several layers, each layer generating a set of computer controlled instructions.</a:t>
            </a:r>
            <a:r>
              <a:rPr lang="en-US" dirty="0">
                <a:solidFill>
                  <a:schemeClr val="tx1">
                    <a:alpha val="60000"/>
                  </a:schemeClr>
                </a:solidFill>
                <a:cs typeface="Calibri"/>
              </a:rPr>
              <a:t> The significances of this technology, such as the ability to construct complex geometric structures matched to patient’s anatomy or surgeon’s requirement, enable its wide applications in medicine, ranging from surgical planning tools to custom surgical devices.</a:t>
            </a:r>
            <a:endParaRPr lang="en-US" dirty="0">
              <a:solidFill>
                <a:schemeClr val="tx1">
                  <a:alpha val="60000"/>
                </a:schemeClr>
              </a:solidFill>
              <a:ea typeface="+mn-lt"/>
              <a:cs typeface="+mn-lt"/>
            </a:endParaRPr>
          </a:p>
          <a:p>
            <a:endParaRPr lang="en-US" dirty="0">
              <a:solidFill>
                <a:schemeClr val="tx1">
                  <a:alpha val="60000"/>
                </a:schemeClr>
              </a:solidFill>
              <a:ea typeface="+mn-lt"/>
              <a:cs typeface="+mn-lt"/>
            </a:endParaRPr>
          </a:p>
          <a:p>
            <a:endParaRPr lang="en-US" dirty="0">
              <a:solidFill>
                <a:schemeClr val="tx1">
                  <a:alpha val="60000"/>
                </a:schemeClr>
              </a:solidFill>
              <a:ea typeface="+mn-lt"/>
              <a:cs typeface="+mn-lt"/>
            </a:endParaRPr>
          </a:p>
          <a:p>
            <a:endParaRPr lang="en-US" dirty="0">
              <a:solidFill>
                <a:schemeClr val="tx1">
                  <a:alpha val="60000"/>
                </a:schemeClr>
              </a:solidFill>
              <a:cs typeface="Calibri"/>
            </a:endParaRPr>
          </a:p>
        </p:txBody>
      </p:sp>
    </p:spTree>
    <p:extLst>
      <p:ext uri="{BB962C8B-B14F-4D97-AF65-F5344CB8AC3E}">
        <p14:creationId xmlns:p14="http://schemas.microsoft.com/office/powerpoint/2010/main" val="3687110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FBB1954-B5C0-4579-872F-C9D374D1FF9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CONTENT </a:t>
            </a:r>
          </a:p>
        </p:txBody>
      </p:sp>
      <p:graphicFrame>
        <p:nvGraphicFramePr>
          <p:cNvPr id="13" name="Content Placeholder 10">
            <a:extLst>
              <a:ext uri="{FF2B5EF4-FFF2-40B4-BE49-F238E27FC236}">
                <a16:creationId xmlns:a16="http://schemas.microsoft.com/office/drawing/2014/main" xmlns="" id="{3D4AA75D-8684-4074-A478-C2D9EA8E1CAE}"/>
              </a:ext>
            </a:extLst>
          </p:cNvPr>
          <p:cNvGraphicFramePr>
            <a:graphicFrameLocks noGrp="1"/>
          </p:cNvGraphicFramePr>
          <p:nvPr>
            <p:ph idx="1"/>
            <p:extLst>
              <p:ext uri="{D42A27DB-BD31-4B8C-83A1-F6EECF244321}">
                <p14:modId xmlns:p14="http://schemas.microsoft.com/office/powerpoint/2010/main" val="1320097543"/>
              </p:ext>
            </p:extLst>
          </p:nvPr>
        </p:nvGraphicFramePr>
        <p:xfrm>
          <a:off x="5151168" y="189812"/>
          <a:ext cx="6808218" cy="6440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939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9D3A9E89-033E-4C4A-8C41-416DABFFD3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6293361-111E-427D-8E5B-256944AC83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607F28E-8DA8-4C5C-8572-304FF73023E5}"/>
              </a:ext>
            </a:extLst>
          </p:cNvPr>
          <p:cNvSpPr>
            <a:spLocks noGrp="1"/>
          </p:cNvSpPr>
          <p:nvPr>
            <p:ph type="title"/>
          </p:nvPr>
        </p:nvSpPr>
        <p:spPr>
          <a:xfrm>
            <a:off x="381000" y="687479"/>
            <a:ext cx="3867150" cy="1574874"/>
          </a:xfrm>
        </p:spPr>
        <p:txBody>
          <a:bodyPr anchor="b">
            <a:normAutofit/>
          </a:bodyPr>
          <a:lstStyle/>
          <a:p>
            <a:r>
              <a:rPr lang="en-US" sz="5400" dirty="0">
                <a:cs typeface="Calibri Light"/>
              </a:rPr>
              <a:t>PROBLEM</a:t>
            </a:r>
            <a:endParaRPr lang="en-US" sz="5400" dirty="0"/>
          </a:p>
        </p:txBody>
      </p:sp>
      <p:grpSp>
        <p:nvGrpSpPr>
          <p:cNvPr id="14" name="Group 13">
            <a:extLst>
              <a:ext uri="{FF2B5EF4-FFF2-40B4-BE49-F238E27FC236}">
                <a16:creationId xmlns:a16="http://schemas.microsoft.com/office/drawing/2014/main" xmlns="" id="{A41D73DD-160B-4885-A9CF-94EADD70D42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94360" y="73152"/>
            <a:ext cx="1178966" cy="232963"/>
            <a:chOff x="7763256" y="73152"/>
            <a:chExt cx="1178966" cy="232963"/>
          </a:xfrm>
        </p:grpSpPr>
        <p:sp>
          <p:nvSpPr>
            <p:cNvPr id="15" name="Rectangle 64">
              <a:extLst>
                <a:ext uri="{FF2B5EF4-FFF2-40B4-BE49-F238E27FC236}">
                  <a16:creationId xmlns:a16="http://schemas.microsoft.com/office/drawing/2014/main" xmlns="" id="{163DBB78-4E4E-4B2A-B257-CD3C2408AF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xmlns="" id="{DD0F509B-05E7-42D0-9A4A-9BBA9ABA47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xmlns="" id="{FF4A0A03-6FCB-47AB-A889-ABEAF35DE0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xmlns="" id="{8A6A27D1-12E0-4FAD-8C16-8A32A4EF20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xmlns="" id="{90BF3193-B4B0-4FDB-9734-8C9FABA532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xmlns="" id="{AB0CFE0F-0383-4629-9009-F66B040A16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xmlns="" id="{5C7EB065-8792-4BDB-9863-6F1BAA3C4B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xmlns="" id="{45ACE59D-97B6-4DD1-BB37-12C292F1835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xmlns="" id="{5F2AAD78-5862-44FE-AB92-AF713D5F1F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xmlns="" id="{C9BF96B3-92E5-4693-B918-69EDD8FD74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xmlns="" id="{5B9B69C3-A82A-4F4F-A3C4-9D2B5AFAD1D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xmlns="" id="{ED3C38D4-9B11-4F5F-A279-1A30E0CFBC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xmlns="" id="{3100DDA4-8F42-4CB2-8921-3894F7BA05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xmlns="" id="{A5936488-9C8D-40DA-BB04-6850F22355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xmlns="" id="{1B9028EA-A394-4A9A-865A-E02D2D9AF2C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xmlns="" id="{3E802313-55B4-481A-BFD3-000851BC82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xmlns="" id="{708829DB-C817-49E6-9A68-CA180E94FB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xmlns="" id="{F6D48ED4-3DDF-47BF-87FA-07B83FD955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xmlns="" id="{4796464F-801F-4ACF-8CA7-B166D8E422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xmlns="" id="{EFBA0710-DB96-4132-8292-1ECBDADD73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xmlns="" id="{EEC0F96F-8C03-4E40-8CCF-2C0AEAE1D360}"/>
              </a:ext>
            </a:extLst>
          </p:cNvPr>
          <p:cNvSpPr>
            <a:spLocks noGrp="1"/>
          </p:cNvSpPr>
          <p:nvPr>
            <p:ph idx="1"/>
          </p:nvPr>
        </p:nvSpPr>
        <p:spPr>
          <a:xfrm>
            <a:off x="594360" y="3155626"/>
            <a:ext cx="3688655" cy="2935176"/>
          </a:xfrm>
        </p:spPr>
        <p:txBody>
          <a:bodyPr vert="horz" lIns="91440" tIns="45720" rIns="91440" bIns="45720" rtlCol="0" anchor="ctr">
            <a:normAutofit/>
          </a:bodyPr>
          <a:lstStyle/>
          <a:p>
            <a:r>
              <a:rPr lang="en-US" sz="3200" dirty="0">
                <a:cs typeface="Calibri"/>
              </a:rPr>
              <a:t>COMPLEX OBJECT</a:t>
            </a:r>
          </a:p>
          <a:p>
            <a:r>
              <a:rPr lang="en-US" sz="3200" dirty="0">
                <a:cs typeface="Calibri"/>
              </a:rPr>
              <a:t>MEDICAL PROBLEM</a:t>
            </a:r>
          </a:p>
          <a:p>
            <a:pPr marL="0" indent="0">
              <a:buNone/>
            </a:pPr>
            <a:endParaRPr lang="en-US" sz="3200" dirty="0">
              <a:cs typeface="Calibri"/>
            </a:endParaRPr>
          </a:p>
        </p:txBody>
      </p:sp>
      <p:pic>
        <p:nvPicPr>
          <p:cNvPr id="5" name="Picture 5">
            <a:extLst>
              <a:ext uri="{FF2B5EF4-FFF2-40B4-BE49-F238E27FC236}">
                <a16:creationId xmlns:a16="http://schemas.microsoft.com/office/drawing/2014/main" xmlns="" id="{78F01728-4ADF-4564-8C78-927D9B7F8A94}"/>
              </a:ext>
            </a:extLst>
          </p:cNvPr>
          <p:cNvPicPr>
            <a:picLocks noChangeAspect="1"/>
          </p:cNvPicPr>
          <p:nvPr/>
        </p:nvPicPr>
        <p:blipFill rotWithShape="1">
          <a:blip r:embed="rId2"/>
          <a:srcRect l="30753" r="26696" b="1"/>
          <a:stretch/>
        </p:blipFill>
        <p:spPr>
          <a:xfrm>
            <a:off x="4581920" y="531074"/>
            <a:ext cx="3566160" cy="5577118"/>
          </a:xfrm>
          <a:prstGeom prst="rect">
            <a:avLst/>
          </a:prstGeom>
        </p:spPr>
      </p:pic>
      <p:pic>
        <p:nvPicPr>
          <p:cNvPr id="4" name="Picture 4" descr="A picture containing basket, basketball&#10;&#10;Description automatically generated">
            <a:extLst>
              <a:ext uri="{FF2B5EF4-FFF2-40B4-BE49-F238E27FC236}">
                <a16:creationId xmlns:a16="http://schemas.microsoft.com/office/drawing/2014/main" xmlns="" id="{AE1E750B-EBF7-4D41-9DF4-CACAD74D438A}"/>
              </a:ext>
            </a:extLst>
          </p:cNvPr>
          <p:cNvPicPr>
            <a:picLocks noChangeAspect="1"/>
          </p:cNvPicPr>
          <p:nvPr/>
        </p:nvPicPr>
        <p:blipFill rotWithShape="1">
          <a:blip r:embed="rId3"/>
          <a:srcRect l="20267" r="24398"/>
          <a:stretch/>
        </p:blipFill>
        <p:spPr>
          <a:xfrm>
            <a:off x="8321044" y="531074"/>
            <a:ext cx="3566160" cy="5577118"/>
          </a:xfrm>
          <a:prstGeom prst="rect">
            <a:avLst/>
          </a:prstGeom>
        </p:spPr>
      </p:pic>
      <p:sp>
        <p:nvSpPr>
          <p:cNvPr id="36" name="Rectangle 35">
            <a:extLst>
              <a:ext uri="{FF2B5EF4-FFF2-40B4-BE49-F238E27FC236}">
                <a16:creationId xmlns:a16="http://schemas.microsoft.com/office/drawing/2014/main" xmlns="" id="{78907291-9D6D-4740-81DB-441477BCA2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8532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C31CC4-04FD-468B-BC41-66DA7DCAA042}"/>
              </a:ext>
            </a:extLst>
          </p:cNvPr>
          <p:cNvSpPr>
            <a:spLocks noGrp="1"/>
          </p:cNvSpPr>
          <p:nvPr>
            <p:ph type="title"/>
          </p:nvPr>
        </p:nvSpPr>
        <p:spPr>
          <a:xfrm>
            <a:off x="630936" y="639520"/>
            <a:ext cx="3429000" cy="1719072"/>
          </a:xfrm>
        </p:spPr>
        <p:txBody>
          <a:bodyPr anchor="b">
            <a:noAutofit/>
          </a:bodyPr>
          <a:lstStyle/>
          <a:p>
            <a:r>
              <a:rPr lang="en-US" sz="6000">
                <a:ea typeface="+mj-lt"/>
                <a:cs typeface="+mj-lt"/>
              </a:rPr>
              <a:t>PROBLEM</a:t>
            </a:r>
          </a:p>
        </p:txBody>
      </p:sp>
      <p:sp>
        <p:nvSpPr>
          <p:cNvPr id="7"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DD4D6FF-D3FA-4E49-A0D6-F9CBAFB3FC99}"/>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3200" dirty="0">
                <a:cs typeface="Calibri"/>
              </a:rPr>
              <a:t>TIME </a:t>
            </a:r>
          </a:p>
          <a:p>
            <a:r>
              <a:rPr lang="en-US" sz="3200" dirty="0">
                <a:cs typeface="Calibri"/>
              </a:rPr>
              <a:t>WASTE OF MATERIAL</a:t>
            </a:r>
          </a:p>
        </p:txBody>
      </p:sp>
      <p:pic>
        <p:nvPicPr>
          <p:cNvPr id="4" name="Picture 4" descr="A picture containing graphical user interface&#10;&#10;Description automatically generated">
            <a:extLst>
              <a:ext uri="{FF2B5EF4-FFF2-40B4-BE49-F238E27FC236}">
                <a16:creationId xmlns:a16="http://schemas.microsoft.com/office/drawing/2014/main" xmlns="" id="{7B8C38D9-738D-455D-A639-3BFF8536C8EC}"/>
              </a:ext>
            </a:extLst>
          </p:cNvPr>
          <p:cNvPicPr>
            <a:picLocks noChangeAspect="1"/>
          </p:cNvPicPr>
          <p:nvPr/>
        </p:nvPicPr>
        <p:blipFill>
          <a:blip r:embed="rId2"/>
          <a:stretch>
            <a:fillRect/>
          </a:stretch>
        </p:blipFill>
        <p:spPr>
          <a:xfrm>
            <a:off x="4050447" y="1501706"/>
            <a:ext cx="7507569" cy="4185266"/>
          </a:xfrm>
          <a:prstGeom prst="rect">
            <a:avLst/>
          </a:prstGeom>
        </p:spPr>
      </p:pic>
    </p:spTree>
    <p:extLst>
      <p:ext uri="{BB962C8B-B14F-4D97-AF65-F5344CB8AC3E}">
        <p14:creationId xmlns:p14="http://schemas.microsoft.com/office/powerpoint/2010/main" val="1479686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39B1E8B9-824F-496F-B3C9-CAC1A9A233C2}"/>
              </a:ext>
            </a:extLst>
          </p:cNvPr>
          <p:cNvSpPr>
            <a:spLocks noGrp="1"/>
          </p:cNvSpPr>
          <p:nvPr>
            <p:ph type="title"/>
          </p:nvPr>
        </p:nvSpPr>
        <p:spPr>
          <a:xfrm>
            <a:off x="535020" y="685800"/>
            <a:ext cx="2780271" cy="5105400"/>
          </a:xfrm>
        </p:spPr>
        <p:txBody>
          <a:bodyPr>
            <a:normAutofit/>
          </a:bodyPr>
          <a:lstStyle/>
          <a:p>
            <a:r>
              <a:rPr lang="en-US" sz="4000">
                <a:solidFill>
                  <a:srgbClr val="FFFFFF"/>
                </a:solidFill>
                <a:cs typeface="Calibri Light"/>
              </a:rPr>
              <a:t>WHY WE ARE MAKING 3D PRINTER </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xmlns="" id="{A94AD680-7005-475B-AA46-1420674EB6BF}"/>
              </a:ext>
            </a:extLst>
          </p:cNvPr>
          <p:cNvGraphicFramePr>
            <a:graphicFrameLocks noGrp="1"/>
          </p:cNvGraphicFramePr>
          <p:nvPr>
            <p:ph idx="1"/>
            <p:extLst>
              <p:ext uri="{D42A27DB-BD31-4B8C-83A1-F6EECF244321}">
                <p14:modId xmlns:p14="http://schemas.microsoft.com/office/powerpoint/2010/main" val="2940335415"/>
              </p:ext>
            </p:extLst>
          </p:nvPr>
        </p:nvGraphicFramePr>
        <p:xfrm>
          <a:off x="5010150" y="685800"/>
          <a:ext cx="6743700" cy="5676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976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metalware&#10;&#10;Description automatically generated">
            <a:extLst>
              <a:ext uri="{FF2B5EF4-FFF2-40B4-BE49-F238E27FC236}">
                <a16:creationId xmlns:a16="http://schemas.microsoft.com/office/drawing/2014/main" xmlns="" id="{47BCA126-FD41-4286-A9C2-75496703FF90}"/>
              </a:ext>
            </a:extLst>
          </p:cNvPr>
          <p:cNvPicPr>
            <a:picLocks noChangeAspect="1"/>
          </p:cNvPicPr>
          <p:nvPr/>
        </p:nvPicPr>
        <p:blipFill>
          <a:blip r:embed="rId2"/>
          <a:stretch>
            <a:fillRect/>
          </a:stretch>
        </p:blipFill>
        <p:spPr>
          <a:xfrm>
            <a:off x="785004" y="291285"/>
            <a:ext cx="4396596" cy="2652335"/>
          </a:xfrm>
          <a:prstGeom prst="rect">
            <a:avLst/>
          </a:prstGeom>
        </p:spPr>
      </p:pic>
      <p:pic>
        <p:nvPicPr>
          <p:cNvPr id="6" name="Picture 6" descr="A picture containing text, metalware, gear&#10;&#10;Description automatically generated">
            <a:extLst>
              <a:ext uri="{FF2B5EF4-FFF2-40B4-BE49-F238E27FC236}">
                <a16:creationId xmlns:a16="http://schemas.microsoft.com/office/drawing/2014/main" xmlns="" id="{139B89C2-22A5-41B8-9874-E40E123847EC}"/>
              </a:ext>
            </a:extLst>
          </p:cNvPr>
          <p:cNvPicPr>
            <a:picLocks noChangeAspect="1"/>
          </p:cNvPicPr>
          <p:nvPr/>
        </p:nvPicPr>
        <p:blipFill>
          <a:blip r:embed="rId3"/>
          <a:stretch>
            <a:fillRect/>
          </a:stretch>
        </p:blipFill>
        <p:spPr>
          <a:xfrm>
            <a:off x="5587042" y="114108"/>
            <a:ext cx="6452558" cy="5666500"/>
          </a:xfrm>
          <a:prstGeom prst="rect">
            <a:avLst/>
          </a:prstGeom>
        </p:spPr>
      </p:pic>
    </p:spTree>
    <p:extLst>
      <p:ext uri="{BB962C8B-B14F-4D97-AF65-F5344CB8AC3E}">
        <p14:creationId xmlns:p14="http://schemas.microsoft.com/office/powerpoint/2010/main" val="2995925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827B839B-9ADE-406B-8590-F1CAEDED45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xmlns="" id="{CFE45BF0-46DB-408C-B5F7-7B11716805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xmlns="" id="{2AEBC8F2-97B1-41B4-93F1-2D289E197F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xmlns="" id="{472E3A19-F5D5-48FC-BB9C-48C2F68F59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xmlns="" id="{7A62E32F-BB65-43A8-8EB5-92346890E5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xmlns="" id="{14E91B64-9FCC-451E-AFB4-A827D63293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xmlns="" id="{81616CCA-B5BD-4615-977D-E83AAFB824AD}"/>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cs typeface="Calibri Light"/>
              </a:rPr>
              <a:t>INTRODUCTION </a:t>
            </a:r>
            <a:endParaRPr lang="en-US" sz="4000" dirty="0">
              <a:solidFill>
                <a:srgbClr val="FFFFFF"/>
              </a:solidFill>
            </a:endParaRPr>
          </a:p>
        </p:txBody>
      </p:sp>
      <p:sp>
        <p:nvSpPr>
          <p:cNvPr id="3" name="Content Placeholder 2">
            <a:extLst>
              <a:ext uri="{FF2B5EF4-FFF2-40B4-BE49-F238E27FC236}">
                <a16:creationId xmlns:a16="http://schemas.microsoft.com/office/drawing/2014/main" xmlns="" id="{F2703B0D-E5C7-4E2B-85BA-1015E65A2324}"/>
              </a:ext>
            </a:extLst>
          </p:cNvPr>
          <p:cNvSpPr>
            <a:spLocks noGrp="1"/>
          </p:cNvSpPr>
          <p:nvPr>
            <p:ph idx="1"/>
          </p:nvPr>
        </p:nvSpPr>
        <p:spPr>
          <a:xfrm>
            <a:off x="1367624" y="2490436"/>
            <a:ext cx="9708995" cy="3567173"/>
          </a:xfrm>
        </p:spPr>
        <p:txBody>
          <a:bodyPr vert="horz" lIns="91440" tIns="45720" rIns="91440" bIns="45720" rtlCol="0" anchor="ctr">
            <a:normAutofit lnSpcReduction="10000"/>
          </a:bodyPr>
          <a:lstStyle/>
          <a:p>
            <a:endParaRPr lang="en-US" sz="2400" dirty="0"/>
          </a:p>
          <a:p>
            <a:r>
              <a:rPr lang="en-US" b="1" dirty="0"/>
              <a:t>What is 3D Printing?</a:t>
            </a:r>
            <a:endParaRPr lang="en-US" dirty="0">
              <a:cs typeface="Calibri" panose="020F0502020204030204"/>
            </a:endParaRPr>
          </a:p>
          <a:p>
            <a:r>
              <a:rPr lang="en-US" dirty="0">
                <a:ea typeface="+mn-lt"/>
                <a:cs typeface="+mn-lt"/>
              </a:rPr>
              <a:t>3D printing or additive manufacturing is a process of making three dimensional solid objects from a digital file.</a:t>
            </a:r>
            <a:endParaRPr lang="en-US" dirty="0"/>
          </a:p>
          <a:p>
            <a:r>
              <a:rPr lang="en-US" dirty="0">
                <a:ea typeface="+mn-lt"/>
                <a:cs typeface="+mn-lt"/>
              </a:rPr>
              <a:t>The creation of a 3D printed object is achieved using additive processes. In an additive process an object is created by laying down successive layers of material until the object is created. Each of these layers can be seen as a thinly sliced cross-section of the object.</a:t>
            </a:r>
            <a:endParaRPr lang="en-US" dirty="0"/>
          </a:p>
          <a:p>
            <a:endParaRPr lang="en-US" dirty="0">
              <a:cs typeface="Calibri"/>
            </a:endParaRPr>
          </a:p>
        </p:txBody>
      </p:sp>
    </p:spTree>
    <p:extLst>
      <p:ext uri="{BB962C8B-B14F-4D97-AF65-F5344CB8AC3E}">
        <p14:creationId xmlns:p14="http://schemas.microsoft.com/office/powerpoint/2010/main" val="187020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Circuit</Template>
  <TotalTime>0</TotalTime>
  <Words>442</Words>
  <Application>Microsoft Office PowerPoint</Application>
  <PresentationFormat>Custom</PresentationFormat>
  <Paragraphs>158</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3D PRINTER</vt:lpstr>
      <vt:lpstr>ABSTRACT </vt:lpstr>
      <vt:lpstr>CONTENT </vt:lpstr>
      <vt:lpstr>PROBLEM</vt:lpstr>
      <vt:lpstr>PROBLEM</vt:lpstr>
      <vt:lpstr>WHY WE ARE MAKING 3D PRINTER </vt:lpstr>
      <vt:lpstr>PowerPoint Presentation</vt:lpstr>
      <vt:lpstr>INTRODUCTION </vt:lpstr>
      <vt:lpstr>SOFTWARE FOR 3D PRINTING</vt:lpstr>
      <vt:lpstr>1.Costing of products </vt:lpstr>
      <vt:lpstr>PowerPoint Presentation</vt:lpstr>
      <vt:lpstr>PowerPoint Presentation</vt:lpstr>
      <vt:lpstr>PowerPoint Presentation</vt:lpstr>
      <vt:lpstr>PowerPoint Presentation</vt:lpstr>
      <vt:lpstr>PowerPoint Presentation</vt:lpstr>
      <vt:lpstr>PowerPoint Presentation</vt:lpstr>
      <vt:lpstr> Project diagram</vt:lpstr>
      <vt:lpstr>APPLICATION OF 3D PRINTING </vt:lpstr>
      <vt:lpstr>PowerPoint Presentation</vt:lpstr>
      <vt:lpstr>Future plan assembly</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25</cp:revision>
  <dcterms:created xsi:type="dcterms:W3CDTF">2021-12-09T15:11:02Z</dcterms:created>
  <dcterms:modified xsi:type="dcterms:W3CDTF">2021-12-29T13:12:43Z</dcterms:modified>
</cp:coreProperties>
</file>